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3" r:id="rId6"/>
    <p:sldId id="264" r:id="rId7"/>
    <p:sldId id="265" r:id="rId8"/>
    <p:sldId id="266" r:id="rId9"/>
    <p:sldId id="267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white">
          <a:xfrm>
            <a:off x="2452831" y="4076531"/>
            <a:ext cx="1737404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олилиния 7"/>
          <p:cNvSpPr>
            <a:spLocks noEditPoints="1"/>
          </p:cNvSpPr>
          <p:nvPr/>
        </p:nvSpPr>
        <p:spPr bwMode="auto">
          <a:xfrm rot="20103791">
            <a:off x="2165025" y="1454683"/>
            <a:ext cx="1109245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/>
        </p:nvSpPr>
        <p:spPr bwMode="auto">
          <a:xfrm rot="20103791">
            <a:off x="2165025" y="1454683"/>
            <a:ext cx="1109245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/>
          </a:p>
        </p:txBody>
      </p:sp>
      <p:grpSp>
        <p:nvGrpSpPr>
          <p:cNvPr id="4" name="Группа 43"/>
          <p:cNvGrpSpPr/>
          <p:nvPr/>
        </p:nvGrpSpPr>
        <p:grpSpPr bwMode="ltGray">
          <a:xfrm rot="20973962" flipH="1">
            <a:off x="2289926" y="2991753"/>
            <a:ext cx="857868" cy="2258647"/>
            <a:chOff x="476031" y="3849940"/>
            <a:chExt cx="1102141" cy="2198698"/>
          </a:xfrm>
        </p:grpSpPr>
        <p:sp>
          <p:nvSpPr>
            <p:cNvPr id="48" name="Сердце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0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1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33" name="Полилиния 32"/>
          <p:cNvSpPr/>
          <p:nvPr/>
        </p:nvSpPr>
        <p:spPr bwMode="white">
          <a:xfrm rot="20947308">
            <a:off x="-208407" y="1845800"/>
            <a:ext cx="2318312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5" name="Полилиния 22"/>
          <p:cNvSpPr>
            <a:spLocks/>
          </p:cNvSpPr>
          <p:nvPr/>
        </p:nvSpPr>
        <p:spPr bwMode="auto">
          <a:xfrm rot="20944497">
            <a:off x="924803" y="4449645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8189021" y="5035814"/>
            <a:ext cx="108944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илиния 5"/>
          <p:cNvSpPr>
            <a:spLocks noEditPoints="1"/>
          </p:cNvSpPr>
          <p:nvPr/>
        </p:nvSpPr>
        <p:spPr bwMode="auto">
          <a:xfrm rot="631506">
            <a:off x="8027070" y="4358775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9" name="Полилиния 5"/>
          <p:cNvSpPr>
            <a:spLocks noEditPoints="1"/>
          </p:cNvSpPr>
          <p:nvPr/>
        </p:nvSpPr>
        <p:spPr bwMode="auto">
          <a:xfrm rot="631506">
            <a:off x="8027070" y="4358775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38" name="Полилиния 22"/>
          <p:cNvSpPr>
            <a:spLocks/>
          </p:cNvSpPr>
          <p:nvPr/>
        </p:nvSpPr>
        <p:spPr bwMode="auto">
          <a:xfrm rot="315225" flipH="1">
            <a:off x="7637662" y="4697317"/>
            <a:ext cx="144107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999469" y="5145208"/>
            <a:ext cx="4631090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-8247" y="5318753"/>
            <a:ext cx="3599719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8247" y="6002003"/>
            <a:ext cx="3914944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598268" y="5646875"/>
            <a:ext cx="2341188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1528727" y="5657790"/>
            <a:ext cx="761289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13"/>
          <p:cNvSpPr/>
          <p:nvPr/>
        </p:nvSpPr>
        <p:spPr bwMode="ltGray">
          <a:xfrm>
            <a:off x="1260190" y="4241457"/>
            <a:ext cx="90217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50" y="990600"/>
            <a:ext cx="4800600" cy="2425716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0" y="3601751"/>
            <a:ext cx="4800600" cy="750123"/>
          </a:xfrm>
        </p:spPr>
        <p:txBody>
          <a:bodyPr rtlCol="0"/>
          <a:lstStyle>
            <a:lvl1pPr marL="0" indent="0" algn="l" rtl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 bwMode="ltGray">
          <a:xfrm rot="349720" flipH="1">
            <a:off x="7344036" y="5497087"/>
            <a:ext cx="9228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3" name="Сердце 31"/>
          <p:cNvSpPr/>
          <p:nvPr/>
        </p:nvSpPr>
        <p:spPr>
          <a:xfrm rot="558292" flipH="1">
            <a:off x="7187743" y="5257792"/>
            <a:ext cx="35843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0" name="Полилиния 5"/>
          <p:cNvSpPr>
            <a:spLocks noEditPoints="1"/>
          </p:cNvSpPr>
          <p:nvPr/>
        </p:nvSpPr>
        <p:spPr bwMode="auto">
          <a:xfrm>
            <a:off x="869165" y="3347854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31" name="Полилиния 5"/>
          <p:cNvSpPr>
            <a:spLocks noEditPoints="1"/>
          </p:cNvSpPr>
          <p:nvPr/>
        </p:nvSpPr>
        <p:spPr bwMode="auto">
          <a:xfrm>
            <a:off x="869165" y="3347854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15055303">
            <a:off x="8278479" y="5383999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9" name="Сердце 4"/>
          <p:cNvSpPr/>
          <p:nvPr/>
        </p:nvSpPr>
        <p:spPr>
          <a:xfrm rot="7354892" flipH="1">
            <a:off x="8071821" y="5393782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8180086" y="5486559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 rot="944818" flipH="1">
            <a:off x="8235449" y="5469890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070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3429000" cy="685800"/>
          </a:xfrm>
        </p:spPr>
        <p:txBody>
          <a:bodyPr rtlCol="0" anchor="ctr"/>
          <a:lstStyle>
            <a:lvl1pPr marL="0" indent="0" algn="l" rtl="0"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667000"/>
            <a:ext cx="3429000" cy="327660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0600" y="1905000"/>
            <a:ext cx="3429000" cy="685800"/>
          </a:xfrm>
        </p:spPr>
        <p:txBody>
          <a:bodyPr rtlCol="0" anchor="ctr"/>
          <a:lstStyle>
            <a:lvl1pPr marL="0" indent="0" algn="l" rtl="0"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3429000" cy="327660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7C74B2-293A-4954-809A-D0485FF2D32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B3DF9C5-20C3-4A04-9F1D-755B722EA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30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7C74B2-293A-4954-809A-D0485FF2D32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B3DF9C5-20C3-4A04-9F1D-755B722EA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72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7C74B2-293A-4954-809A-D0485FF2D32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B3DF9C5-20C3-4A04-9F1D-755B722EA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56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7861198" y="4432569"/>
            <a:ext cx="12828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6389565" y="5821534"/>
            <a:ext cx="1321973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2152" y="1524000"/>
            <a:ext cx="2743200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85801"/>
            <a:ext cx="4743450" cy="519112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2229" y="3429001"/>
            <a:ext cx="2741931" cy="18288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143" y="6194218"/>
            <a:ext cx="9141714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7C74B2-293A-4954-809A-D0485FF2D32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B3DF9C5-20C3-4A04-9F1D-755B722EA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44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7C74B2-293A-4954-809A-D0485FF2D32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B3DF9C5-20C3-4A04-9F1D-755B722EA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86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1200150" cy="5562600"/>
          </a:xfrm>
        </p:spPr>
        <p:txBody>
          <a:bodyPr vert="eaVert"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886450" cy="55626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7C74B2-293A-4954-809A-D0485FF2D32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B3DF9C5-20C3-4A04-9F1D-755B722EA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546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 bwMode="white">
          <a:xfrm rot="20947308">
            <a:off x="-208407" y="2077542"/>
            <a:ext cx="2318312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40" name="Полилиния 22"/>
          <p:cNvSpPr>
            <a:spLocks/>
          </p:cNvSpPr>
          <p:nvPr/>
        </p:nvSpPr>
        <p:spPr bwMode="auto">
          <a:xfrm rot="20944497">
            <a:off x="367590" y="5011411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9" name="Полилиния 58"/>
          <p:cNvSpPr/>
          <p:nvPr/>
        </p:nvSpPr>
        <p:spPr bwMode="ltGray">
          <a:xfrm>
            <a:off x="702978" y="4783981"/>
            <a:ext cx="90217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2" name="Полилиния 5"/>
          <p:cNvSpPr>
            <a:spLocks noEditPoints="1"/>
          </p:cNvSpPr>
          <p:nvPr/>
        </p:nvSpPr>
        <p:spPr bwMode="auto">
          <a:xfrm>
            <a:off x="311952" y="3909620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3" name="Полилиния 5"/>
          <p:cNvSpPr>
            <a:spLocks noEditPoints="1"/>
          </p:cNvSpPr>
          <p:nvPr/>
        </p:nvSpPr>
        <p:spPr bwMode="auto">
          <a:xfrm>
            <a:off x="311952" y="3909620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34" name="Полилиния 33"/>
          <p:cNvSpPr/>
          <p:nvPr/>
        </p:nvSpPr>
        <p:spPr bwMode="white">
          <a:xfrm>
            <a:off x="3360398" y="4750197"/>
            <a:ext cx="1737404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8189021" y="5521380"/>
            <a:ext cx="108944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илиния 5"/>
          <p:cNvSpPr>
            <a:spLocks noEditPoints="1"/>
          </p:cNvSpPr>
          <p:nvPr/>
        </p:nvSpPr>
        <p:spPr bwMode="auto">
          <a:xfrm rot="631506">
            <a:off x="8027070" y="4844341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2" name="Полилиния 5"/>
          <p:cNvSpPr>
            <a:spLocks noEditPoints="1"/>
          </p:cNvSpPr>
          <p:nvPr/>
        </p:nvSpPr>
        <p:spPr bwMode="auto">
          <a:xfrm rot="631506">
            <a:off x="8027070" y="4844341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 rot="315225" flipH="1">
            <a:off x="7637662" y="5182883"/>
            <a:ext cx="144107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999469" y="5783174"/>
            <a:ext cx="4631090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-8247" y="5804318"/>
            <a:ext cx="3599719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159250" y="6487571"/>
            <a:ext cx="3747446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6598268" y="6132441"/>
            <a:ext cx="2341188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2491774" y="6143356"/>
            <a:ext cx="6649846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илиния 59"/>
          <p:cNvSpPr/>
          <p:nvPr/>
        </p:nvSpPr>
        <p:spPr bwMode="ltGray">
          <a:xfrm rot="349720" flipH="1">
            <a:off x="7344036" y="5982653"/>
            <a:ext cx="9228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1" name="Сердце 31"/>
          <p:cNvSpPr/>
          <p:nvPr/>
        </p:nvSpPr>
        <p:spPr>
          <a:xfrm rot="558292" flipH="1">
            <a:off x="7187743" y="5743358"/>
            <a:ext cx="35843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4" name="Сердце 4"/>
          <p:cNvSpPr/>
          <p:nvPr/>
        </p:nvSpPr>
        <p:spPr>
          <a:xfrm rot="15055303">
            <a:off x="8278479" y="5869565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5" name="Сердце 4"/>
          <p:cNvSpPr/>
          <p:nvPr/>
        </p:nvSpPr>
        <p:spPr>
          <a:xfrm rot="7354892" flipH="1">
            <a:off x="8071821" y="5879348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8180086" y="5972125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 rot="944818" flipH="1">
            <a:off x="8235449" y="5955456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8" name="Полилиния 18"/>
          <p:cNvSpPr>
            <a:spLocks/>
          </p:cNvSpPr>
          <p:nvPr/>
        </p:nvSpPr>
        <p:spPr bwMode="auto">
          <a:xfrm>
            <a:off x="1176910" y="228600"/>
            <a:ext cx="3523677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0" y="506167"/>
            <a:ext cx="3714750" cy="2694234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3429001"/>
            <a:ext cx="3714750" cy="750123"/>
          </a:xfrm>
        </p:spPr>
        <p:txBody>
          <a:bodyPr rtlCol="0"/>
          <a:lstStyle>
            <a:lvl1pPr marL="0" indent="0" algn="l" rtl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472497" y="560501"/>
            <a:ext cx="2932505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 rtlCol="0">
            <a:noAutofit/>
          </a:bodyPr>
          <a:lstStyle>
            <a:lvl1pPr marL="4572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586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2793206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429000"/>
            <a:ext cx="2793206" cy="1828800"/>
          </a:xfrm>
        </p:spPr>
        <p:txBody>
          <a:bodyPr rtlCol="0"/>
          <a:lstStyle>
            <a:lvl1pPr marL="0" indent="0" algn="l" rtl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7C74B2-293A-4954-809A-D0485FF2D32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B3DF9C5-20C3-4A04-9F1D-755B722EAA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4114800" y="861220"/>
            <a:ext cx="4279106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4224925" y="997549"/>
            <a:ext cx="4058858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 rtlCol="0">
            <a:noAutofit/>
          </a:bodyPr>
          <a:lstStyle>
            <a:lvl1pPr marL="0" indent="0" algn="ctr" rtl="0">
              <a:buNone/>
              <a:defRPr sz="24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443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0808" y="4572001"/>
            <a:ext cx="2914650" cy="1304924"/>
          </a:xfrm>
        </p:spPr>
        <p:txBody>
          <a:bodyPr rtlCol="0"/>
          <a:lstStyle>
            <a:lvl1pPr marL="0" indent="0" algn="l" rtl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7C74B2-293A-4954-809A-D0485FF2D32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B3DF9C5-20C3-4A04-9F1D-755B722EAA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916016" y="457200"/>
            <a:ext cx="3504236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006199" y="564132"/>
            <a:ext cx="3323871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 rtlCol="0">
            <a:noAutofit/>
          </a:bodyPr>
          <a:lstStyle>
            <a:lvl1pPr marL="0" indent="0" algn="ctr" rtl="0">
              <a:buNone/>
              <a:defRPr sz="24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714875" y="457200"/>
            <a:ext cx="3504438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4804029" y="566928"/>
            <a:ext cx="332613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 rtlCol="0">
            <a:noAutofit/>
          </a:bodyPr>
          <a:lstStyle>
            <a:lvl1pPr marL="0" indent="0" algn="ctr" rtl="0">
              <a:buNone/>
              <a:defRPr sz="24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5009769" y="4572001"/>
            <a:ext cx="2914650" cy="1304924"/>
          </a:xfrm>
        </p:spPr>
        <p:txBody>
          <a:bodyPr rtlCol="0"/>
          <a:lstStyle>
            <a:lvl1pPr marL="0" indent="0" algn="l" rtl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8847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8"/>
          <p:cNvSpPr>
            <a:spLocks/>
          </p:cNvSpPr>
          <p:nvPr/>
        </p:nvSpPr>
        <p:spPr bwMode="gray">
          <a:xfrm>
            <a:off x="735806" y="227614"/>
            <a:ext cx="3722990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7C74B2-293A-4954-809A-D0485FF2D32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B3DF9C5-20C3-4A04-9F1D-755B722EAA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041223" y="583112"/>
            <a:ext cx="3112155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 rtlCol="0">
            <a:noAutofit/>
          </a:bodyPr>
          <a:lstStyle>
            <a:lvl1pPr marL="0" indent="0" algn="ctr" rtl="0">
              <a:buNone/>
              <a:defRPr sz="24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4800077" y="4724401"/>
            <a:ext cx="3421152" cy="1152525"/>
          </a:xfrm>
        </p:spPr>
        <p:txBody>
          <a:bodyPr rtlCol="0"/>
          <a:lstStyle>
            <a:lvl1pPr marL="0" indent="0" algn="l" rtl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8" name="Полилиния 18"/>
          <p:cNvSpPr>
            <a:spLocks/>
          </p:cNvSpPr>
          <p:nvPr/>
        </p:nvSpPr>
        <p:spPr bwMode="gray">
          <a:xfrm>
            <a:off x="4379119" y="341752"/>
            <a:ext cx="2071690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5"/>
          </p:nvPr>
        </p:nvSpPr>
        <p:spPr>
          <a:xfrm>
            <a:off x="4570489" y="552921"/>
            <a:ext cx="1688949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 rtlCol="0">
            <a:noAutofit/>
          </a:bodyPr>
          <a:lstStyle>
            <a:lvl1pPr marL="0" indent="0" algn="ctr" rtl="0">
              <a:buNone/>
              <a:defRPr sz="24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Полилиния 18"/>
          <p:cNvSpPr>
            <a:spLocks/>
          </p:cNvSpPr>
          <p:nvPr/>
        </p:nvSpPr>
        <p:spPr bwMode="gray">
          <a:xfrm>
            <a:off x="6407943" y="341752"/>
            <a:ext cx="2071690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idx="16"/>
          </p:nvPr>
        </p:nvSpPr>
        <p:spPr>
          <a:xfrm>
            <a:off x="6599312" y="552921"/>
            <a:ext cx="1688949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 rtlCol="0">
            <a:noAutofit/>
          </a:bodyPr>
          <a:lstStyle>
            <a:lvl1pPr marL="0" indent="0" algn="ctr" rtl="0">
              <a:buNone/>
              <a:defRPr sz="24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00600" y="3657600"/>
            <a:ext cx="3429000" cy="990600"/>
          </a:xfrm>
        </p:spPr>
        <p:txBody>
          <a:bodyPr rtlCol="0">
            <a:normAutofit/>
          </a:bodyPr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551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550" y="3962400"/>
            <a:ext cx="2057400" cy="1295400"/>
          </a:xfrm>
        </p:spPr>
        <p:txBody>
          <a:bodyPr rtlCol="0"/>
          <a:lstStyle>
            <a:lvl1pPr marL="0" indent="0" algn="l" rtl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7C74B2-293A-4954-809A-D0485FF2D32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B3DF9C5-20C3-4A04-9F1D-755B722EAA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916017" y="457200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978316" y="531070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 rtlCol="0">
            <a:noAutofit/>
          </a:bodyPr>
          <a:lstStyle>
            <a:lvl1pPr marL="0" indent="0" algn="ctr" rtl="0">
              <a:buNone/>
              <a:defRPr sz="24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3544917" y="457200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3607216" y="531070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 rtlCol="0">
            <a:noAutofit/>
          </a:bodyPr>
          <a:lstStyle>
            <a:lvl1pPr marL="0" indent="0" algn="ctr" rtl="0">
              <a:buNone/>
              <a:defRPr sz="24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158559" y="1125494"/>
            <a:ext cx="2057400" cy="1295400"/>
          </a:xfrm>
        </p:spPr>
        <p:txBody>
          <a:bodyPr rtlCol="0"/>
          <a:lstStyle>
            <a:lvl1pPr marL="0" indent="0" algn="l" rtl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2" name="Полилиния 6"/>
          <p:cNvSpPr>
            <a:spLocks/>
          </p:cNvSpPr>
          <p:nvPr/>
        </p:nvSpPr>
        <p:spPr bwMode="auto">
          <a:xfrm>
            <a:off x="3173442" y="3248026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5"/>
          </p:nvPr>
        </p:nvSpPr>
        <p:spPr>
          <a:xfrm>
            <a:off x="3235741" y="3321895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 rtlCol="0">
            <a:noAutofit/>
          </a:bodyPr>
          <a:lstStyle>
            <a:lvl1pPr marL="0" indent="0" algn="ctr" rtl="0">
              <a:buNone/>
              <a:defRPr sz="24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5" name="Полилиния 6"/>
          <p:cNvSpPr>
            <a:spLocks/>
          </p:cNvSpPr>
          <p:nvPr/>
        </p:nvSpPr>
        <p:spPr bwMode="auto">
          <a:xfrm>
            <a:off x="5795197" y="3248026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6"/>
          </p:nvPr>
        </p:nvSpPr>
        <p:spPr>
          <a:xfrm>
            <a:off x="5857497" y="3321895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 rtlCol="0">
            <a:noAutofit/>
          </a:bodyPr>
          <a:lstStyle>
            <a:lvl1pPr marL="0" indent="0" algn="ctr" rtl="0">
              <a:buNone/>
              <a:defRPr sz="24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196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7C74B2-293A-4954-809A-D0485FF2D32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B3DF9C5-20C3-4A04-9F1D-755B722EA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20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 bwMode="white">
          <a:xfrm>
            <a:off x="6058809" y="4780535"/>
            <a:ext cx="2390718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6935145" y="5484210"/>
            <a:ext cx="132728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4" name="Группа 63"/>
          <p:cNvGrpSpPr/>
          <p:nvPr/>
        </p:nvGrpSpPr>
        <p:grpSpPr>
          <a:xfrm rot="20309037">
            <a:off x="6789637" y="5923017"/>
            <a:ext cx="433389" cy="197668"/>
            <a:chOff x="11572034" y="6157344"/>
            <a:chExt cx="478917" cy="163826"/>
          </a:xfrm>
        </p:grpSpPr>
        <p:sp>
          <p:nvSpPr>
            <p:cNvPr id="65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6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2" name="Полилиния 22"/>
          <p:cNvSpPr>
            <a:spLocks/>
          </p:cNvSpPr>
          <p:nvPr/>
        </p:nvSpPr>
        <p:spPr bwMode="auto">
          <a:xfrm rot="400626" flipH="1">
            <a:off x="7487575" y="5613299"/>
            <a:ext cx="152513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9" name="Полилиния 48"/>
          <p:cNvSpPr/>
          <p:nvPr/>
        </p:nvSpPr>
        <p:spPr bwMode="white">
          <a:xfrm flipH="1">
            <a:off x="0" y="2152833"/>
            <a:ext cx="304662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grpSp>
        <p:nvGrpSpPr>
          <p:cNvPr id="5" name="Группа 36"/>
          <p:cNvGrpSpPr/>
          <p:nvPr/>
        </p:nvGrpSpPr>
        <p:grpSpPr bwMode="ltGray">
          <a:xfrm rot="1052519">
            <a:off x="3118334" y="5000681"/>
            <a:ext cx="39474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7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8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9" name="Полилиния 28"/>
          <p:cNvSpPr/>
          <p:nvPr/>
        </p:nvSpPr>
        <p:spPr>
          <a:xfrm rot="21350723">
            <a:off x="2886629" y="4146662"/>
            <a:ext cx="154019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" name="Группа 53"/>
          <p:cNvGrpSpPr/>
          <p:nvPr/>
        </p:nvGrpSpPr>
        <p:grpSpPr bwMode="ltGray">
          <a:xfrm rot="266621">
            <a:off x="1110582" y="3619122"/>
            <a:ext cx="788070" cy="2334666"/>
            <a:chOff x="438214" y="3736038"/>
            <a:chExt cx="1102141" cy="2312600"/>
          </a:xfrm>
        </p:grpSpPr>
        <p:sp>
          <p:nvSpPr>
            <p:cNvPr id="32" name="Сердце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4" name="Сердце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36" name="Полилиния 22"/>
          <p:cNvSpPr>
            <a:spLocks/>
          </p:cNvSpPr>
          <p:nvPr/>
        </p:nvSpPr>
        <p:spPr bwMode="auto">
          <a:xfrm rot="20849931">
            <a:off x="702586" y="4464953"/>
            <a:ext cx="2703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3" name="Полилиния 7"/>
          <p:cNvSpPr>
            <a:spLocks noEditPoints="1"/>
          </p:cNvSpPr>
          <p:nvPr/>
        </p:nvSpPr>
        <p:spPr bwMode="auto">
          <a:xfrm rot="664601" flipH="1">
            <a:off x="818338" y="2243830"/>
            <a:ext cx="986795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/>
          </a:p>
        </p:txBody>
      </p:sp>
      <p:sp>
        <p:nvSpPr>
          <p:cNvPr id="44" name="Полилиния 7"/>
          <p:cNvSpPr>
            <a:spLocks noEditPoints="1"/>
          </p:cNvSpPr>
          <p:nvPr/>
        </p:nvSpPr>
        <p:spPr bwMode="auto">
          <a:xfrm rot="664601" flipH="1">
            <a:off x="818338" y="2243830"/>
            <a:ext cx="986795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/>
          </a:p>
        </p:txBody>
      </p:sp>
      <p:sp>
        <p:nvSpPr>
          <p:cNvPr id="45" name="Полилиния 7"/>
          <p:cNvSpPr>
            <a:spLocks noEditPoints="1"/>
          </p:cNvSpPr>
          <p:nvPr/>
        </p:nvSpPr>
        <p:spPr bwMode="auto">
          <a:xfrm rot="1632987" flipH="1">
            <a:off x="2588465" y="3058611"/>
            <a:ext cx="842225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/>
          </a:p>
        </p:txBody>
      </p:sp>
      <p:sp>
        <p:nvSpPr>
          <p:cNvPr id="46" name="Полилиния 7"/>
          <p:cNvSpPr>
            <a:spLocks noEditPoints="1"/>
          </p:cNvSpPr>
          <p:nvPr/>
        </p:nvSpPr>
        <p:spPr bwMode="auto">
          <a:xfrm rot="1632987" flipH="1">
            <a:off x="2588465" y="3058611"/>
            <a:ext cx="842225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/>
          </a:p>
        </p:txBody>
      </p:sp>
      <p:sp>
        <p:nvSpPr>
          <p:cNvPr id="50" name="Полилиния 7"/>
          <p:cNvSpPr>
            <a:spLocks noEditPoints="1"/>
          </p:cNvSpPr>
          <p:nvPr/>
        </p:nvSpPr>
        <p:spPr bwMode="auto">
          <a:xfrm rot="966423" flipH="1">
            <a:off x="6598719" y="4681665"/>
            <a:ext cx="626666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/>
          </a:p>
        </p:txBody>
      </p:sp>
      <p:sp>
        <p:nvSpPr>
          <p:cNvPr id="51" name="Полилиния 7"/>
          <p:cNvSpPr>
            <a:spLocks noEditPoints="1"/>
          </p:cNvSpPr>
          <p:nvPr/>
        </p:nvSpPr>
        <p:spPr bwMode="auto">
          <a:xfrm rot="966423" flipH="1">
            <a:off x="6598719" y="4681665"/>
            <a:ext cx="626666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>
            <a:off x="7251372" y="5333881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7" name="Группа 54"/>
          <p:cNvGrpSpPr/>
          <p:nvPr/>
        </p:nvGrpSpPr>
        <p:grpSpPr bwMode="ltGray">
          <a:xfrm rot="20939549" flipH="1">
            <a:off x="8442079" y="5792903"/>
            <a:ext cx="340082" cy="897908"/>
            <a:chOff x="468143" y="3850559"/>
            <a:chExt cx="1110029" cy="2198079"/>
          </a:xfrm>
        </p:grpSpPr>
        <p:sp>
          <p:nvSpPr>
            <p:cNvPr id="56" name="Сердце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8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9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0" name="Полилиния 7"/>
          <p:cNvSpPr>
            <a:spLocks noEditPoints="1"/>
          </p:cNvSpPr>
          <p:nvPr/>
        </p:nvSpPr>
        <p:spPr bwMode="auto">
          <a:xfrm rot="20039175">
            <a:off x="8313969" y="5000889"/>
            <a:ext cx="555506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/>
          </a:p>
        </p:txBody>
      </p:sp>
      <p:sp>
        <p:nvSpPr>
          <p:cNvPr id="61" name="Полилиния 7"/>
          <p:cNvSpPr>
            <a:spLocks noEditPoints="1"/>
          </p:cNvSpPr>
          <p:nvPr/>
        </p:nvSpPr>
        <p:spPr bwMode="auto">
          <a:xfrm rot="20039175">
            <a:off x="8313969" y="5000889"/>
            <a:ext cx="555506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 flipH="1">
            <a:off x="5871562" y="6271978"/>
            <a:ext cx="3272438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5893427" y="6454042"/>
            <a:ext cx="2110256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550" y="381000"/>
            <a:ext cx="4110038" cy="3048000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0550" y="3581401"/>
            <a:ext cx="4110038" cy="762000"/>
          </a:xfrm>
        </p:spPr>
        <p:txBody>
          <a:bodyPr rtlCol="0"/>
          <a:lstStyle>
            <a:lvl1pPr marL="0" indent="0" algn="l" rtl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2" name="Полилиния 21"/>
          <p:cNvSpPr/>
          <p:nvPr/>
        </p:nvSpPr>
        <p:spPr>
          <a:xfrm flipH="1">
            <a:off x="0" y="5903854"/>
            <a:ext cx="687609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8" name="Группа 38"/>
          <p:cNvGrpSpPr/>
          <p:nvPr/>
        </p:nvGrpSpPr>
        <p:grpSpPr>
          <a:xfrm rot="359119" flipH="1">
            <a:off x="2649622" y="4466854"/>
            <a:ext cx="561617" cy="256154"/>
            <a:chOff x="11572034" y="6157344"/>
            <a:chExt cx="478917" cy="163826"/>
          </a:xfrm>
        </p:grpSpPr>
        <p:sp>
          <p:nvSpPr>
            <p:cNvPr id="40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1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221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04999"/>
            <a:ext cx="3429000" cy="403860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904999"/>
            <a:ext cx="3429000" cy="403860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7C74B2-293A-4954-809A-D0485FF2D32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B3DF9C5-20C3-4A04-9F1D-755B722EA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54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/>
        </p:nvSpPr>
        <p:spPr bwMode="white">
          <a:xfrm rot="5188121">
            <a:off x="7431329" y="5073998"/>
            <a:ext cx="2155040" cy="1357365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8877065" y="5539859"/>
            <a:ext cx="168078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8681979" y="5545739"/>
            <a:ext cx="68434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/>
        </p:nvSpPr>
        <p:spPr bwMode="auto">
          <a:xfrm flipH="1">
            <a:off x="8478771" y="5124451"/>
            <a:ext cx="413889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0" name="Полилиния 5"/>
          <p:cNvSpPr>
            <a:spLocks noEditPoints="1"/>
          </p:cNvSpPr>
          <p:nvPr/>
        </p:nvSpPr>
        <p:spPr bwMode="auto">
          <a:xfrm flipH="1">
            <a:off x="8478771" y="5124451"/>
            <a:ext cx="413889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" name="Полилиния 23"/>
          <p:cNvSpPr/>
          <p:nvPr/>
        </p:nvSpPr>
        <p:spPr bwMode="white">
          <a:xfrm>
            <a:off x="1" y="3816253"/>
            <a:ext cx="1229527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/>
        </p:nvSpPr>
        <p:spPr bwMode="auto">
          <a:xfrm rot="384198">
            <a:off x="586003" y="5136152"/>
            <a:ext cx="130031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1" name="Полилиния 7"/>
          <p:cNvSpPr>
            <a:spLocks noEditPoints="1"/>
          </p:cNvSpPr>
          <p:nvPr/>
        </p:nvSpPr>
        <p:spPr bwMode="auto">
          <a:xfrm rot="21094680">
            <a:off x="508449" y="4666264"/>
            <a:ext cx="38727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/>
          </a:p>
        </p:txBody>
      </p:sp>
      <p:sp>
        <p:nvSpPr>
          <p:cNvPr id="12" name="Полилиния 7"/>
          <p:cNvSpPr>
            <a:spLocks noEditPoints="1"/>
          </p:cNvSpPr>
          <p:nvPr/>
        </p:nvSpPr>
        <p:spPr bwMode="auto">
          <a:xfrm rot="21094680">
            <a:off x="508449" y="4666264"/>
            <a:ext cx="38727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424601" y="4084423"/>
            <a:ext cx="73791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/>
        </p:nvSpPr>
        <p:spPr bwMode="auto">
          <a:xfrm>
            <a:off x="156276" y="3480760"/>
            <a:ext cx="583406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" name="Полилиния 5"/>
          <p:cNvSpPr>
            <a:spLocks noEditPoints="1"/>
          </p:cNvSpPr>
          <p:nvPr/>
        </p:nvSpPr>
        <p:spPr bwMode="auto">
          <a:xfrm>
            <a:off x="156276" y="3480760"/>
            <a:ext cx="583406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6" name="Полилиния 22"/>
          <p:cNvSpPr>
            <a:spLocks/>
          </p:cNvSpPr>
          <p:nvPr/>
        </p:nvSpPr>
        <p:spPr bwMode="auto">
          <a:xfrm rot="21262715">
            <a:off x="99966" y="5429368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143" y="6194218"/>
            <a:ext cx="9141714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315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29400" y="6508752"/>
            <a:ext cx="759437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fld id="{727C74B2-293A-4954-809A-D0485FF2D32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0" y="6508752"/>
            <a:ext cx="43434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508752"/>
            <a:ext cx="5715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fld id="{1B3DF9C5-20C3-4A04-9F1D-755B722EAA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 rot="359119" flipH="1">
            <a:off x="8576575" y="6163491"/>
            <a:ext cx="293525" cy="133877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9" name="Группа 27"/>
          <p:cNvGrpSpPr/>
          <p:nvPr/>
        </p:nvGrpSpPr>
        <p:grpSpPr>
          <a:xfrm rot="21240881">
            <a:off x="279352" y="5615033"/>
            <a:ext cx="379015" cy="172869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4a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08012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Артикуляционная гимнастика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789040"/>
            <a:ext cx="4800600" cy="1987489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Елена Владимировна Муха, учитель-логопед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МДОУ  «Центр развития ребенка – детский сад №87 «Журавлик»</a:t>
            </a:r>
          </a:p>
          <a:p>
            <a:pPr algn="r"/>
            <a:endParaRPr lang="ru-RU" dirty="0"/>
          </a:p>
        </p:txBody>
      </p:sp>
      <p:pic>
        <p:nvPicPr>
          <p:cNvPr id="1026" name="Picture 2" descr="C:\Борисова\старший воспитатель\Журавл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12776"/>
            <a:ext cx="2232248" cy="21250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4jmIuxCUGBx7iBra9UUeKjqG2TQ7P8POE8aYSpasgEd1la6Meu9xF0UMjUePlepiGHFM6zID34XrsZDHL14UIF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5402" y="1905000"/>
            <a:ext cx="2853196" cy="4038600"/>
          </a:xfrm>
        </p:spPr>
      </p:pic>
      <p:pic>
        <p:nvPicPr>
          <p:cNvPr id="6" name="Рисунок 5" descr="-rtyMSf_2T4UEacvvCNXDRFeWH82kHBt298aPmXR35q30C3neN7HcemWGIHSqkZ51w95J440os-ptHyUDVgzG0G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844824"/>
            <a:ext cx="2931248" cy="4149080"/>
          </a:xfrm>
          <a:prstGeom prst="rect">
            <a:avLst/>
          </a:prstGeom>
        </p:spPr>
      </p:pic>
      <p:pic>
        <p:nvPicPr>
          <p:cNvPr id="7" name="Рисунок 6" descr="NN_QtMdFI_FPjqu6HUZqO3SZoiRF5ab-0grEz07CvbmncIUMs5CwygO01L9y9XcWP5ViZ1yR44kwHStX7aiWZ0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844824"/>
            <a:ext cx="3154084" cy="44644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KOk96ybFJQJBWASMIay6vwsh3VwH_BCzsAZZq9V57dEuErTLo8PY0BaQC--99M7Die0PrLrumRJrD-r1FWlLV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636" y="1905000"/>
            <a:ext cx="6082727" cy="4038600"/>
          </a:xfr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315200" cy="887760"/>
          </a:xfrm>
        </p:spPr>
        <p:txBody>
          <a:bodyPr/>
          <a:lstStyle/>
          <a:p>
            <a:r>
              <a:rPr lang="ru-RU" dirty="0"/>
              <a:t>         Песенка «Веселого язычка»</a:t>
            </a:r>
          </a:p>
        </p:txBody>
      </p:sp>
      <p:pic>
        <p:nvPicPr>
          <p:cNvPr id="6" name="Язычок-малышок">
            <a:hlinkClick r:id="" action="ppaction://media"/>
            <a:extLst>
              <a:ext uri="{FF2B5EF4-FFF2-40B4-BE49-F238E27FC236}">
                <a16:creationId xmlns:a16="http://schemas.microsoft.com/office/drawing/2014/main" xmlns="" id="{94BE2263-7152-F115-3EE3-7CB0CE285A1C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99592" y="5589240"/>
            <a:ext cx="487363" cy="4873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Артикуляционная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это совокупность специальных упражнений, направленных на укрепление мышц </a:t>
            </a:r>
            <a:r>
              <a:rPr lang="ru-RU" b="1" dirty="0"/>
              <a:t>артикуляционного</a:t>
            </a:r>
            <a:r>
              <a:rPr lang="ru-RU" dirty="0"/>
              <a:t> аппарата, развитие силы, подвижности и </a:t>
            </a:r>
            <a:r>
              <a:rPr lang="ru-RU" dirty="0" err="1"/>
              <a:t>дифференцированности</a:t>
            </a:r>
            <a:r>
              <a:rPr lang="ru-RU" dirty="0"/>
              <a:t> движений органов, участвующих в речевом процессе.</a:t>
            </a:r>
          </a:p>
        </p:txBody>
      </p:sp>
      <p:pic>
        <p:nvPicPr>
          <p:cNvPr id="4" name="Рисунок 3" descr="imag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429000"/>
            <a:ext cx="2585056" cy="30989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Визуальная опора</a:t>
            </a:r>
          </a:p>
        </p:txBody>
      </p:sp>
      <p:pic>
        <p:nvPicPr>
          <p:cNvPr id="4" name="Содержимое 3" descr="images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692696"/>
            <a:ext cx="2652117" cy="3540713"/>
          </a:xfrm>
        </p:spPr>
      </p:pic>
      <p:pic>
        <p:nvPicPr>
          <p:cNvPr id="5" name="Рисунок 4" descr="detsad-132059-1508088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700808"/>
            <a:ext cx="2949619" cy="3934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Мимическая гимнастика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Рыбка плавает ныряет</a:t>
            </a:r>
          </a:p>
          <a:p>
            <a:r>
              <a:rPr lang="ru-RU" dirty="0"/>
              <a:t>Пузырьки в воде пускает</a:t>
            </a:r>
          </a:p>
        </p:txBody>
      </p:sp>
      <p:pic>
        <p:nvPicPr>
          <p:cNvPr id="4" name="Рисунок 3" descr="eb04de000786386d77bac8912effef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6830" y="2852936"/>
            <a:ext cx="4098920" cy="30859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Шар большой мы надуваем</a:t>
            </a:r>
          </a:p>
          <a:p>
            <a:r>
              <a:rPr lang="ru-RU" dirty="0"/>
              <a:t>Воздух держим – не спускаем</a:t>
            </a:r>
          </a:p>
        </p:txBody>
      </p:sp>
      <p:pic>
        <p:nvPicPr>
          <p:cNvPr id="4" name="Рисунок 3" descr="хром_зеленыи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3356992" cy="3356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Самовар уже кипит</a:t>
            </a:r>
          </a:p>
          <a:p>
            <a:r>
              <a:rPr lang="ru-RU" dirty="0"/>
              <a:t>И пыхтит, пыхтит, пыхтит </a:t>
            </a:r>
          </a:p>
        </p:txBody>
      </p:sp>
      <p:pic>
        <p:nvPicPr>
          <p:cNvPr id="4" name="Рисунок 3" descr="img_56d57e25491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2867276" cy="3717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Зубы, как расческа,</a:t>
            </a:r>
          </a:p>
          <a:p>
            <a:r>
              <a:rPr lang="ru-RU" dirty="0"/>
              <a:t>Гладят губы ловко</a:t>
            </a:r>
          </a:p>
        </p:txBody>
      </p:sp>
      <p:pic>
        <p:nvPicPr>
          <p:cNvPr id="4" name="Рисунок 3" descr="zagadka-rascheska-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708920"/>
            <a:ext cx="381000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прятки с губками играю:</a:t>
            </a:r>
          </a:p>
          <a:p>
            <a:r>
              <a:rPr lang="ru-RU" dirty="0"/>
              <a:t>То найду, то потеряю</a:t>
            </a:r>
          </a:p>
        </p:txBody>
      </p:sp>
      <p:pic>
        <p:nvPicPr>
          <p:cNvPr id="4" name="Рисунок 3" descr="kisspng-clip-art-portable-network-graphics-scalable-vector-red-lips-square-icon-transparent-png-amp-svg-v-5be95df7da9677.9195203415420205998953.jpg"/>
          <p:cNvPicPr>
            <a:picLocks noChangeAspect="1"/>
          </p:cNvPicPr>
          <p:nvPr/>
        </p:nvPicPr>
        <p:blipFill>
          <a:blip r:embed="rId2" cstate="print"/>
          <a:srcRect l="24013" t="3659" r="24013"/>
          <a:stretch>
            <a:fillRect/>
          </a:stretch>
        </p:blipFill>
        <p:spPr>
          <a:xfrm>
            <a:off x="5004048" y="1628800"/>
            <a:ext cx="3542289" cy="3793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Посмотрите: вот игрушка</a:t>
            </a:r>
          </a:p>
          <a:p>
            <a:r>
              <a:rPr lang="ru-RU" dirty="0"/>
              <a:t>Очень шумная хлопушка </a:t>
            </a:r>
          </a:p>
        </p:txBody>
      </p:sp>
      <p:pic>
        <p:nvPicPr>
          <p:cNvPr id="4" name="Рисунок 3" descr="30561820-slapstick-with-confet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132856"/>
            <a:ext cx="2736304" cy="2736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201</TotalTime>
  <Words>92</Words>
  <Application>Microsoft Office PowerPoint</Application>
  <PresentationFormat>Экран (4:3)</PresentationFormat>
  <Paragraphs>20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Артикуляционная гимнастика </vt:lpstr>
      <vt:lpstr>Артикуляционная гимнастика</vt:lpstr>
      <vt:lpstr>Визуальная опора</vt:lpstr>
      <vt:lpstr>Мимическая гимнастика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Песенка «Веселого язычка»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user</cp:lastModifiedBy>
  <cp:revision>25</cp:revision>
  <dcterms:created xsi:type="dcterms:W3CDTF">2022-12-14T16:36:07Z</dcterms:created>
  <dcterms:modified xsi:type="dcterms:W3CDTF">2022-12-19T08:19:24Z</dcterms:modified>
</cp:coreProperties>
</file>