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88" r:id="rId7"/>
    <p:sldId id="283" r:id="rId8"/>
    <p:sldId id="284" r:id="rId9"/>
    <p:sldId id="285" r:id="rId10"/>
    <p:sldId id="290" r:id="rId11"/>
    <p:sldId id="286" r:id="rId12"/>
    <p:sldId id="287" r:id="rId13"/>
    <p:sldId id="289" r:id="rId14"/>
    <p:sldId id="294" r:id="rId15"/>
    <p:sldId id="295" r:id="rId16"/>
    <p:sldId id="291" r:id="rId17"/>
    <p:sldId id="292" r:id="rId18"/>
    <p:sldId id="293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9323B0-E048-4B67-A0D7-ED8F6A4147E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C642D0-7624-429E-815B-68F3214AB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приемов </a:t>
            </a:r>
            <a:r>
              <a:rPr lang="ru-RU" dirty="0" err="1" smtClean="0"/>
              <a:t>кинезиологии</a:t>
            </a:r>
            <a:r>
              <a:rPr lang="ru-RU" dirty="0" smtClean="0"/>
              <a:t> в работе над развитием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Движение может заменить лекарство -но ни одно лекарство не заменит движения </a:t>
            </a:r>
            <a:endParaRPr lang="ru-RU" b="1" dirty="0" smtClean="0"/>
          </a:p>
          <a:p>
            <a:r>
              <a:rPr lang="ru-RU" b="1" dirty="0" smtClean="0"/>
              <a:t>Ж.Тассо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Глазодвигательные</a:t>
            </a:r>
            <a:r>
              <a:rPr lang="ru-RU" dirty="0" smtClean="0"/>
              <a:t> упражнения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823" y="1481138"/>
            <a:ext cx="54463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способствуют расслаблению, снятию напряжения </a:t>
            </a:r>
          </a:p>
          <a:p>
            <a:r>
              <a:rPr lang="ru-RU" b="1" dirty="0" smtClean="0"/>
              <a:t>“Дирижер” </a:t>
            </a:r>
            <a:r>
              <a:rPr lang="ru-RU" i="1" dirty="0" smtClean="0"/>
              <a:t>Встаньте, потянитесь и приготовьтесь слушать музыку, которую я сейчас включу. Сейчас мы будем не просто слушать музыку – каждый из вас представит себя дирижером, который руководит большим оркестром (включается музыка) </a:t>
            </a:r>
          </a:p>
          <a:p>
            <a:r>
              <a:rPr lang="ru-RU" dirty="0" smtClean="0"/>
              <a:t>Представьте себе энергию, которая течет сквозь тело дирижера, когда он слышит все инструменты и ведет их к чудесной общей гармонии. Если хотите можете слушать с закрытыми глазами. Обратите внимание на то, как вы сами при этом наполняетесь жизненной силой. Вслушивайтесь в музыку и начинайте в такт ей двигать руками, как будто вы управляете оркестром. Двигайте теперь еще и локтями и всей рукой целиком… Пусть в то время как вы дирижируете, музыка течет через все твое тело. Дирижируйте всем своим телом и реагируй на слышимые вами звуки каждый раз по – новому. Вы можете гордиться тем, что у вас такой хороший оркестр! Сейчас музыка кончится. Откройте глаза и устройте себе самому и своему оркестру бурные аплодисменты за столь превосходный концерт.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для релаксации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развивается межполушарное взаимодействие, снимаются непроизвольные, непреднамеренные движения и мышечные зажимы</a:t>
            </a:r>
            <a:r>
              <a:rPr lang="ru-RU" b="1" i="1" dirty="0" smtClean="0"/>
              <a:t>. </a:t>
            </a:r>
          </a:p>
          <a:p>
            <a:r>
              <a:rPr lang="ru-RU" b="1" dirty="0" smtClean="0"/>
              <a:t>“Перекрестное </a:t>
            </a:r>
            <a:r>
              <a:rPr lang="ru-RU" b="1" dirty="0" err="1" smtClean="0"/>
              <a:t>марширование</a:t>
            </a:r>
            <a:r>
              <a:rPr lang="ru-RU" dirty="0" smtClean="0"/>
              <a:t>” Нужно шагать, высоко поднимая колени попеременно касаясь правой и левой рукой по противоположной ноге. Сделать 6 пар движений. Затем шагать касаясь рукой одноименного колена. Сделать 6 пар движений. Закончить касаниями по противоположной ноге. </a:t>
            </a:r>
          </a:p>
          <a:p>
            <a:r>
              <a:rPr lang="ru-RU" b="1" dirty="0" smtClean="0"/>
              <a:t>“Мельница”</a:t>
            </a:r>
            <a:r>
              <a:rPr lang="ru-RU" dirty="0" smtClean="0"/>
              <a:t> Рука и противоположная нога вращаются круговыми движениями сначала вперед, затем назад, одновременно с вращением глаз вправо, влево, вверх, вниз. Время выполнения 1-2 минуты. Дыхание произвольное.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Телесные движения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а) Оттянуть уши вперед, затем назад, медленно считая до 10. Начать упражнение с открытыми глазами, затем с закрытыми. Повторить 7 раз. </a:t>
            </a:r>
          </a:p>
          <a:p>
            <a:r>
              <a:rPr lang="ru-RU" dirty="0" smtClean="0"/>
              <a:t>б) Двумя пальцами правой руки массировать круговыми движениями лоб, а двумя пальцами левой руки – подбородок. Считать до 30. </a:t>
            </a:r>
          </a:p>
          <a:p>
            <a:r>
              <a:rPr lang="ru-RU" dirty="0" smtClean="0"/>
              <a:t>в) Сжимают пальцы в кулак с загнутым внутрь большим пальцем. Делая выдох спокойно, не торопясь, сжимают кулак с усилием. Затем, ослабляя сжатие кулака, делают вдох. Повторить 5 раз. Выполнение с закрытыми глазами удваивает эффект.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Массаж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Массаж кистей и стоп</a:t>
            </a:r>
          </a:p>
          <a:p>
            <a:r>
              <a:rPr lang="ru-RU" sz="2000" dirty="0" err="1" smtClean="0"/>
              <a:t>Плантарныймассаж</a:t>
            </a:r>
            <a:r>
              <a:rPr lang="ru-RU" sz="2000" dirty="0" smtClean="0"/>
              <a:t> (стоп)</a:t>
            </a:r>
          </a:p>
          <a:p>
            <a:r>
              <a:rPr lang="ru-RU" sz="2000" dirty="0" err="1" smtClean="0"/>
              <a:t>Аурикулярный</a:t>
            </a:r>
            <a:r>
              <a:rPr lang="ru-RU" sz="2000" dirty="0" smtClean="0"/>
              <a:t> массаж(ухо)</a:t>
            </a:r>
          </a:p>
          <a:p>
            <a:r>
              <a:rPr lang="ru-RU" sz="2000" dirty="0" smtClean="0"/>
              <a:t>Массаж волосистой части головы</a:t>
            </a:r>
          </a:p>
          <a:p>
            <a:r>
              <a:rPr lang="ru-RU" sz="2000" dirty="0" smtClean="0"/>
              <a:t>Массаж профессора </a:t>
            </a:r>
            <a:r>
              <a:rPr lang="ru-RU" sz="2000" dirty="0" err="1" smtClean="0"/>
              <a:t>Ауглина</a:t>
            </a:r>
            <a:endParaRPr lang="ru-RU" sz="2000" dirty="0" smtClean="0"/>
          </a:p>
          <a:p>
            <a:r>
              <a:rPr lang="ru-RU" sz="2000" dirty="0" err="1" smtClean="0"/>
              <a:t>Краниопунктура</a:t>
            </a:r>
            <a:r>
              <a:rPr lang="ru-RU" sz="2000" dirty="0" smtClean="0"/>
              <a:t>, или </a:t>
            </a:r>
            <a:r>
              <a:rPr lang="ru-RU" sz="2000" dirty="0" err="1" smtClean="0"/>
              <a:t>скальптерапия</a:t>
            </a:r>
            <a:r>
              <a:rPr lang="ru-RU" sz="2000" dirty="0" smtClean="0"/>
              <a:t>–растирание зон головы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Методики массажа</a:t>
            </a:r>
            <a:r>
              <a:rPr lang="en-US" dirty="0" smtClean="0"/>
              <a:t> </a:t>
            </a:r>
            <a:r>
              <a:rPr lang="ru-RU" dirty="0" smtClean="0"/>
              <a:t>рефлексогенных зон по </a:t>
            </a:r>
            <a:r>
              <a:rPr lang="ru-RU" dirty="0" err="1" smtClean="0"/>
              <a:t>Ауглину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562225" cy="28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1479688" cy="21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3543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55496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Новый метод воздействия на организм человека. </a:t>
            </a:r>
          </a:p>
          <a:p>
            <a:r>
              <a:rPr lang="ru-RU" dirty="0" smtClean="0"/>
              <a:t>Лечение по этому методу заключается в массировании тканей, покрывающих мозговой череп. </a:t>
            </a:r>
          </a:p>
          <a:p>
            <a:r>
              <a:rPr lang="ru-RU" dirty="0" smtClean="0"/>
              <a:t>Зоны воздействия представлены не точками, а линиями.</a:t>
            </a:r>
            <a:endParaRPr lang="en-US" dirty="0" smtClean="0"/>
          </a:p>
          <a:p>
            <a:r>
              <a:rPr lang="ru-RU" dirty="0" smtClean="0"/>
              <a:t>Зоны </a:t>
            </a:r>
            <a:r>
              <a:rPr lang="ru-RU" dirty="0" err="1" smtClean="0"/>
              <a:t>краниопунктуры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 —моторная зона; 2 —</a:t>
            </a:r>
            <a:r>
              <a:rPr lang="ru-RU" dirty="0" err="1" smtClean="0"/>
              <a:t>чувствительназона</a:t>
            </a:r>
            <a:r>
              <a:rPr lang="ru-RU" dirty="0" smtClean="0"/>
              <a:t>; 3 —вторая зона речи; 4 —третья зона речи; 5 —зона зрения; 6 —зона носа и горла; 7 —центральная точка; 8 —теменной бугор; 9 —точка на середине расстояния между бровей; 10 —точка на середине нижнего края наружного затылочного бугра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Массаж профессора </a:t>
            </a:r>
            <a:r>
              <a:rPr lang="ru-RU" sz="2400" dirty="0" err="1" smtClean="0"/>
              <a:t>Ауглина</a:t>
            </a:r>
            <a:r>
              <a:rPr lang="ru-RU" sz="2400" dirty="0" smtClean="0"/>
              <a:t>.  </a:t>
            </a:r>
            <a:r>
              <a:rPr lang="ru-RU" sz="2400" dirty="0" err="1" smtClean="0"/>
              <a:t>Краниопунктура</a:t>
            </a:r>
            <a:r>
              <a:rPr lang="ru-RU" sz="2400" dirty="0" smtClean="0"/>
              <a:t>     </a:t>
            </a:r>
            <a:r>
              <a:rPr lang="ru-RU" sz="2400" dirty="0" err="1" smtClean="0"/>
              <a:t>=скальптерапия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2852084" cy="345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8960"/>
          </a:xfrm>
        </p:spPr>
        <p:txBody>
          <a:bodyPr>
            <a:normAutofit/>
          </a:bodyPr>
          <a:lstStyle/>
          <a:p>
            <a:r>
              <a:rPr lang="ru-RU" sz="2700" dirty="0" err="1" smtClean="0"/>
              <a:t>Биоэнергопластика</a:t>
            </a:r>
            <a:r>
              <a:rPr lang="ru-RU" sz="2700" dirty="0" smtClean="0"/>
              <a:t> - совместное, синхронное, одновременное движение  двух рук и органов артикуляционного аппарата.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8229600" cy="337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481328"/>
            <a:ext cx="5400600" cy="452596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Адаптивная физическая культура –это                            интегрированная наука. Она объединяет                                          в себе несколько самостоятельных направлений.                                                                                В АФК=АФВ  для детей ОВЗ и  инвалидов совмещаются знания из таких сфер, как                                                            -общая физическая культура,                                                    -медицина,                                                                                     -коррекционная педагогика,                                                          -психология.</a:t>
            </a:r>
          </a:p>
          <a:p>
            <a:r>
              <a:rPr lang="ru-RU" dirty="0" smtClean="0"/>
              <a:t>•Адаптивная система ставит своей </a:t>
            </a:r>
            <a:r>
              <a:rPr lang="ru-RU" b="1" dirty="0" smtClean="0"/>
              <a:t>целью не столько улучшение состояния здоровья человека с ОВЗ, сколько </a:t>
            </a:r>
          </a:p>
          <a:p>
            <a:r>
              <a:rPr lang="ru-RU" b="1" dirty="0" smtClean="0"/>
              <a:t>1. восстановление его </a:t>
            </a:r>
            <a:r>
              <a:rPr lang="ru-RU" b="1" dirty="0" err="1" smtClean="0"/>
              <a:t>социальныхфункций</a:t>
            </a:r>
            <a:r>
              <a:rPr lang="ru-RU" b="1" dirty="0" smtClean="0"/>
              <a:t>,                                    2. корректировку психологического состояния.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АФК= АФВ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707904" cy="24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формирует  необходимые: </a:t>
            </a:r>
          </a:p>
          <a:p>
            <a:r>
              <a:rPr lang="ru-RU" dirty="0" smtClean="0"/>
              <a:t>двигательные координации,</a:t>
            </a:r>
          </a:p>
          <a:p>
            <a:r>
              <a:rPr lang="ru-RU" dirty="0" smtClean="0"/>
              <a:t>физические качества и</a:t>
            </a:r>
          </a:p>
          <a:p>
            <a:r>
              <a:rPr lang="ru-RU" dirty="0" smtClean="0"/>
              <a:t>способности, направленные                                                                           на жизнеобеспечение,</a:t>
            </a:r>
            <a:r>
              <a:rPr lang="en-US" smtClean="0"/>
              <a:t> </a:t>
            </a:r>
            <a:r>
              <a:rPr lang="ru-RU" smtClean="0"/>
              <a:t>развитие </a:t>
            </a:r>
            <a:r>
              <a:rPr lang="ru-RU" dirty="0" smtClean="0"/>
              <a:t>и совершенствование                                                  организма.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Основная задача АФК -восстановление врожденной потребности в двигательной активности.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АФК=АФВ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ез названия.jf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30600" y="1541463"/>
            <a:ext cx="2247900" cy="203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–   наука о развитии головного мозга через движение. </a:t>
            </a:r>
          </a:p>
          <a:p>
            <a:r>
              <a:rPr lang="ru-RU" b="1" dirty="0" err="1" smtClean="0"/>
              <a:t>Кинезиологические</a:t>
            </a:r>
            <a:r>
              <a:rPr lang="ru-RU" b="1" dirty="0" smtClean="0"/>
              <a:t> упражнения </a:t>
            </a:r>
            <a:r>
              <a:rPr lang="ru-RU" dirty="0" smtClean="0"/>
              <a:t>– это комплекс движений позволяющих активизировать межполушарное воздействие. </a:t>
            </a:r>
            <a:r>
              <a:rPr lang="ru-RU" dirty="0" err="1" smtClean="0"/>
              <a:t>Кинезиологическими</a:t>
            </a:r>
            <a:r>
              <a:rPr lang="ru-RU" dirty="0" smtClean="0"/>
              <a:t> движениями пользовались Гиппократ и Аристотель. </a:t>
            </a:r>
          </a:p>
          <a:p>
            <a:r>
              <a:rPr lang="ru-RU" b="1" dirty="0" err="1" smtClean="0"/>
              <a:t>Кинезиологические</a:t>
            </a:r>
            <a:r>
              <a:rPr lang="ru-RU" b="1" dirty="0" smtClean="0"/>
              <a:t> упражнения </a:t>
            </a:r>
            <a:r>
              <a:rPr lang="ru-RU" dirty="0" smtClean="0"/>
              <a:t>развивают мозолистое тело, повышают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, синхронизируют работу полушарий, улучшают мыслительную деятельность, способствуют улучшению память и внимания, речи, облегчают процесс чтения и письма. </a:t>
            </a:r>
          </a:p>
          <a:p>
            <a:pPr>
              <a:buNone/>
            </a:pPr>
            <a:r>
              <a:rPr lang="ru-RU" dirty="0" smtClean="0"/>
              <a:t>	Метод возник  на стыке прикладной психологии, медицины и педагогики.</a:t>
            </a:r>
          </a:p>
          <a:p>
            <a:r>
              <a:rPr lang="ru-RU" dirty="0" smtClean="0"/>
              <a:t>Направлен на активизацию различных отделов </a:t>
            </a:r>
            <a:r>
              <a:rPr lang="ru-RU" b="1" dirty="0" smtClean="0">
                <a:solidFill>
                  <a:srgbClr val="FF0000"/>
                </a:solidFill>
              </a:rPr>
              <a:t>коры больших полушарий мозга</a:t>
            </a:r>
            <a:r>
              <a:rPr lang="ru-RU" dirty="0" smtClean="0"/>
              <a:t>, что позволяет </a:t>
            </a:r>
            <a:r>
              <a:rPr lang="ru-RU" b="1" dirty="0" smtClean="0">
                <a:solidFill>
                  <a:srgbClr val="FF0000"/>
                </a:solidFill>
              </a:rPr>
              <a:t>развивать способности </a:t>
            </a:r>
            <a:r>
              <a:rPr lang="ru-RU" dirty="0" smtClean="0"/>
              <a:t>человека или </a:t>
            </a:r>
            <a:r>
              <a:rPr lang="ru-RU" b="1" dirty="0" smtClean="0">
                <a:solidFill>
                  <a:srgbClr val="FF0000"/>
                </a:solidFill>
              </a:rPr>
              <a:t>корректировать проблемы </a:t>
            </a:r>
            <a:r>
              <a:rPr lang="ru-RU" dirty="0" smtClean="0"/>
              <a:t>в различных областях.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Кинезиология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Основателями</a:t>
            </a:r>
            <a:r>
              <a:rPr lang="ru-RU" dirty="0" smtClean="0"/>
              <a:t> Образовательной </a:t>
            </a:r>
            <a:r>
              <a:rPr lang="ru-RU" dirty="0" err="1" smtClean="0"/>
              <a:t>кинезиологии</a:t>
            </a:r>
            <a:r>
              <a:rPr lang="ru-RU" dirty="0" smtClean="0"/>
              <a:t> являются американские педагоги: доктор наук Пол </a:t>
            </a:r>
            <a:r>
              <a:rPr lang="ru-RU" dirty="0" err="1" smtClean="0"/>
              <a:t>Деннисон</a:t>
            </a:r>
            <a:r>
              <a:rPr lang="ru-RU" dirty="0" smtClean="0"/>
              <a:t> и Гейл </a:t>
            </a:r>
            <a:r>
              <a:rPr lang="ru-RU" dirty="0" err="1" smtClean="0"/>
              <a:t>Деннисон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представляет собой  психолого-педагогическое направление, опирающееся на последние достижения в области психологии, педагогики, физиологии и нейрофизиологии. </a:t>
            </a:r>
          </a:p>
          <a:p>
            <a:r>
              <a:rPr lang="ru-RU" dirty="0" smtClean="0"/>
              <a:t>Программа может быть использована для работы со взрослыми и детьми, начиная с 4-х лет.</a:t>
            </a:r>
          </a:p>
          <a:p>
            <a:r>
              <a:rPr lang="ru-RU" dirty="0" smtClean="0"/>
              <a:t>В рамках этого направления разрабатываются специально организованные движения, позволяющие оптимизировать деятельность головного мозга и получить доступ к скрытым ресурсам развития человека.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Образовательная </a:t>
            </a:r>
            <a:r>
              <a:rPr lang="ru-RU" sz="3600" dirty="0" err="1" smtClean="0"/>
              <a:t>кинезиология</a:t>
            </a:r>
            <a:r>
              <a:rPr lang="ru-RU" sz="3600" dirty="0" smtClean="0"/>
              <a:t> «Гимнастика Мозга»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smtClean="0"/>
              <a:t>кинезиологии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249" y="1481138"/>
            <a:ext cx="65375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пальчиковые игры</a:t>
            </a:r>
          </a:p>
          <a:p>
            <a:r>
              <a:rPr lang="ru-RU" dirty="0" smtClean="0"/>
              <a:t>растяжки</a:t>
            </a:r>
          </a:p>
          <a:p>
            <a:r>
              <a:rPr lang="ru-RU" dirty="0" smtClean="0"/>
              <a:t>дыхательные упражнения</a:t>
            </a:r>
          </a:p>
          <a:p>
            <a:r>
              <a:rPr lang="ru-RU" dirty="0" err="1" smtClean="0"/>
              <a:t>глазодвигательные</a:t>
            </a:r>
            <a:r>
              <a:rPr lang="ru-RU" dirty="0" smtClean="0"/>
              <a:t> упражнения </a:t>
            </a:r>
          </a:p>
          <a:p>
            <a:r>
              <a:rPr lang="ru-RU" dirty="0" smtClean="0"/>
              <a:t>телесные упражнения </a:t>
            </a:r>
          </a:p>
          <a:p>
            <a:r>
              <a:rPr lang="ru-RU" dirty="0" smtClean="0"/>
              <a:t>упражнения для развития мелкой моторики </a:t>
            </a:r>
          </a:p>
          <a:p>
            <a:r>
              <a:rPr lang="ru-RU" dirty="0" smtClean="0"/>
              <a:t>упражнения на релаксацию </a:t>
            </a:r>
          </a:p>
          <a:p>
            <a:r>
              <a:rPr lang="ru-RU" dirty="0" smtClean="0"/>
              <a:t>массаж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комплексы упражнений включены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Пальчиковые игры (пальцевая гимнастика)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836372"/>
            <a:ext cx="5506686" cy="339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 </a:t>
            </a:r>
            <a:r>
              <a:rPr lang="ru-RU" b="1" dirty="0" smtClean="0"/>
              <a:t>нормализуют </a:t>
            </a:r>
            <a:r>
              <a:rPr lang="ru-RU" b="1" dirty="0" err="1" smtClean="0"/>
              <a:t>гипертонус</a:t>
            </a:r>
            <a:r>
              <a:rPr lang="ru-RU" b="1" dirty="0" smtClean="0"/>
              <a:t> (неконтролируемое чрезмерное мышечное напряжение) и </a:t>
            </a:r>
            <a:r>
              <a:rPr lang="ru-RU" b="1" dirty="0" err="1" smtClean="0"/>
              <a:t>гипотонус</a:t>
            </a:r>
            <a:r>
              <a:rPr lang="ru-RU" b="1" dirty="0" smtClean="0"/>
              <a:t> (неконтролируемая мышечная вялость). </a:t>
            </a:r>
          </a:p>
          <a:p>
            <a:r>
              <a:rPr lang="ru-RU" b="1" dirty="0" smtClean="0"/>
              <a:t>«Дерево». </a:t>
            </a:r>
            <a:r>
              <a:rPr lang="ru-RU" dirty="0" smtClean="0"/>
              <a:t>И.п. – сидя на </a:t>
            </a:r>
            <a:r>
              <a:rPr lang="ru-RU" dirty="0" err="1" smtClean="0"/>
              <a:t>корточкаъ</a:t>
            </a:r>
            <a:r>
              <a:rPr lang="ru-RU" dirty="0" smtClean="0"/>
              <a:t>. Спрятать голову в колени, обхватить их руками. Представьте, что вы – семечко, которое постепенно прорастает и превращается в дерево. Медленно поднимитесь на ноги, затем распрямите туловище, вытяните руки вверх. Затем напрягите тело и вытянитесь. Подул ветер – вы раскачиваетесь, как дерево.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Растяжки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улучшают ритмику организма, развивают самоконтроль и произвольность.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Дыхательные упражнения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позволяют расширить поле зрения, улучшить восприятие.</a:t>
            </a:r>
          </a:p>
          <a:p>
            <a:r>
              <a:rPr lang="ru-RU" b="1" dirty="0" smtClean="0"/>
              <a:t>Ядра черепных нервов, которые управляют движением глаз, находятся в структурах, отвечающих за энергетическое обеспечение работы мозга (глаза – мозг, вынесенный наружу)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Глазодвигательные</a:t>
            </a:r>
            <a:r>
              <a:rPr lang="ru-RU" dirty="0" smtClean="0"/>
              <a:t> упражнения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725</TotalTime>
  <Words>948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Использование приемов кинезиологии в работе над развитием речи</vt:lpstr>
      <vt:lpstr>Кинезиология</vt:lpstr>
      <vt:lpstr>Образовательная кинезиология «Гимнастика Мозга» </vt:lpstr>
      <vt:lpstr>Цель кинезиологии</vt:lpstr>
      <vt:lpstr>В комплексы упражнений включены</vt:lpstr>
      <vt:lpstr>Пальчиковые игры (пальцевая гимнастика)</vt:lpstr>
      <vt:lpstr>Растяжки</vt:lpstr>
      <vt:lpstr>Дыхательные упражнения </vt:lpstr>
      <vt:lpstr>Глазодвигательные упражнения</vt:lpstr>
      <vt:lpstr>Глазодвигательные упражнения</vt:lpstr>
      <vt:lpstr>Упражнения для релаксации</vt:lpstr>
      <vt:lpstr>Телесные движения</vt:lpstr>
      <vt:lpstr> Массаж  </vt:lpstr>
      <vt:lpstr>Методики массажа рефлексогенных зон по Ауглину</vt:lpstr>
      <vt:lpstr>Массаж профессора Ауглина.  Краниопунктура     =скальптерапия</vt:lpstr>
      <vt:lpstr>Биоэнергопластика - совместное, синхронное, одновременное движение  двух рук и органов артикуляционного аппарата.   </vt:lpstr>
      <vt:lpstr>АФК= АФВ</vt:lpstr>
      <vt:lpstr>АФК=АФВ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Третируем пальчики – развиваем речь</dc:title>
  <dc:creator>Лена</dc:creator>
  <cp:lastModifiedBy>user</cp:lastModifiedBy>
  <cp:revision>66</cp:revision>
  <dcterms:created xsi:type="dcterms:W3CDTF">2022-01-24T09:04:15Z</dcterms:created>
  <dcterms:modified xsi:type="dcterms:W3CDTF">2023-04-28T10:21:03Z</dcterms:modified>
</cp:coreProperties>
</file>