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9323B0-E048-4B67-A0D7-ED8F6A4147E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Тренируем </a:t>
            </a:r>
            <a:r>
              <a:rPr lang="ru-RU" dirty="0" smtClean="0"/>
              <a:t>пальчики – развиваем речь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Движение может заменить лекарство -но ни одно лекарство не заменит движения </a:t>
            </a:r>
            <a:endParaRPr lang="ru-RU" b="1" dirty="0" smtClean="0"/>
          </a:p>
          <a:p>
            <a:r>
              <a:rPr lang="ru-RU" b="1" dirty="0" smtClean="0"/>
              <a:t>Ж.Тассо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89" t="20764" r="13756" b="17575"/>
          <a:stretch>
            <a:fillRect/>
          </a:stretch>
        </p:blipFill>
        <p:spPr>
          <a:xfrm>
            <a:off x="2339752" y="1435185"/>
            <a:ext cx="3960440" cy="44420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Поочередное соединение всех пальцев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89" t="23946" r="9071" b="14922"/>
          <a:stretch>
            <a:fillRect/>
          </a:stretch>
        </p:blipFill>
        <p:spPr>
          <a:xfrm>
            <a:off x="2267744" y="1454005"/>
            <a:ext cx="4464496" cy="42072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Соединение одноименных пальцев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779" t="15528" r="10608" b="17946"/>
          <a:stretch>
            <a:fillRect/>
          </a:stretch>
        </p:blipFill>
        <p:spPr>
          <a:xfrm>
            <a:off x="1835696" y="1628800"/>
            <a:ext cx="4680520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Упражнения с мячом-ежиком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113" t="23946" r="16202" b="10425"/>
          <a:stretch>
            <a:fillRect/>
          </a:stretch>
        </p:blipFill>
        <p:spPr>
          <a:xfrm>
            <a:off x="2339752" y="1412776"/>
            <a:ext cx="4536504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Упражнения с прищепками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00" t="58023" r="14099" b="8879"/>
          <a:stretch>
            <a:fillRect/>
          </a:stretch>
        </p:blipFill>
        <p:spPr>
          <a:xfrm>
            <a:off x="1691680" y="1988840"/>
            <a:ext cx="4896544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Упражнения с пробками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89" t="11218" r="7808" b="63326"/>
          <a:stretch>
            <a:fillRect/>
          </a:stretch>
        </p:blipFill>
        <p:spPr>
          <a:xfrm>
            <a:off x="2123728" y="1628800"/>
            <a:ext cx="4896544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Китайские шары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89" t="11218" r="11000" b="58553"/>
          <a:stretch>
            <a:fillRect/>
          </a:stretch>
        </p:blipFill>
        <p:spPr>
          <a:xfrm>
            <a:off x="1475656" y="1412776"/>
            <a:ext cx="6159403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Упражнения с бусами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SkQg8hre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1138"/>
            <a:ext cx="4320480" cy="46841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ез названия.jf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30600" y="1541463"/>
            <a:ext cx="2247900" cy="203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Только одно существо </a:t>
            </a:r>
            <a:r>
              <a:rPr lang="ru-RU" dirty="0" smtClean="0"/>
              <a:t>в </a:t>
            </a:r>
            <a:r>
              <a:rPr lang="ru-RU" dirty="0"/>
              <a:t>мире способно сознательно противопоставить и соединить первый палец со всеми </a:t>
            </a:r>
            <a:r>
              <a:rPr lang="ru-RU" dirty="0" smtClean="0"/>
              <a:t>остальными – это человек. </a:t>
            </a:r>
            <a:endParaRPr lang="ru-RU" dirty="0"/>
          </a:p>
          <a:p>
            <a:r>
              <a:rPr lang="ru-RU" dirty="0"/>
              <a:t>Если же это движение ребенок сделать не может, </a:t>
            </a:r>
            <a:r>
              <a:rPr lang="ru-RU" b="1" dirty="0"/>
              <a:t>то невозможно и равномерное становление психических процессов.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А</a:t>
            </a:r>
            <a:r>
              <a:rPr lang="ru-RU" b="1" dirty="0"/>
              <a:t>. Смолянинов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Рука человека. Опорная функция рук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48919"/>
            <a:ext cx="2491755" cy="24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9" y="1124744"/>
            <a:ext cx="72008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Упражнения на развитие мелкой и общей моторики обеспечивают</a:t>
            </a:r>
            <a:r>
              <a:rPr lang="ru-RU" sz="3200" b="1" dirty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00" t="19173" r="8437" b="7641"/>
          <a:stretch>
            <a:fillRect/>
          </a:stretch>
        </p:blipFill>
        <p:spPr>
          <a:xfrm>
            <a:off x="1835696" y="1124744"/>
            <a:ext cx="4968552" cy="49750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Массаж подушечек пальцев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733256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Су-джок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каждый слог – разминание одной фаланги (обобщение)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Массаж фаланг пальцев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89" t="23376" r="7153" b="12295"/>
          <a:stretch>
            <a:fillRect/>
          </a:stretch>
        </p:blipFill>
        <p:spPr>
          <a:xfrm>
            <a:off x="1691680" y="1484784"/>
            <a:ext cx="4968552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rgbClr val="FF0000"/>
                </a:solidFill>
              </a:rPr>
              <a:t>Щелчки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968" t="17582" r="3189" b="15330"/>
          <a:stretch>
            <a:fillRect/>
          </a:stretch>
        </p:blipFill>
        <p:spPr>
          <a:xfrm>
            <a:off x="1547664" y="1119888"/>
            <a:ext cx="5544616" cy="46853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Потягивание за кончики пальцев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779" t="20563" r="6057" b="13795"/>
          <a:stretch>
            <a:fillRect/>
          </a:stretch>
        </p:blipFill>
        <p:spPr>
          <a:xfrm>
            <a:off x="2051720" y="1268760"/>
            <a:ext cx="4824536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rgbClr val="FF0000"/>
                </a:solidFill>
              </a:rPr>
              <a:t>Цепочки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779" t="19173" r="6142" b="13968"/>
          <a:stretch>
            <a:fillRect/>
          </a:stretch>
        </p:blipFill>
        <p:spPr>
          <a:xfrm>
            <a:off x="2195736" y="960646"/>
            <a:ext cx="4752528" cy="4556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</a:rPr>
              <a:t>Ладонь - кулак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</TotalTime>
  <Words>117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Тренируем пальчики – развиваем речь</vt:lpstr>
      <vt:lpstr>Рука человека. Опорная функция рук</vt:lpstr>
      <vt:lpstr>Упражнения на развитие мелкой и общей моторики обеспечивают:</vt:lpstr>
      <vt:lpstr>Массаж подушечек пальцев</vt:lpstr>
      <vt:lpstr>Массаж фаланг пальцев</vt:lpstr>
      <vt:lpstr>   Щелчки</vt:lpstr>
      <vt:lpstr>Потягивание за кончики пальцев</vt:lpstr>
      <vt:lpstr>   Цепочки</vt:lpstr>
      <vt:lpstr>  Ладонь - кулак</vt:lpstr>
      <vt:lpstr>Поочередное соединение всех пальцев</vt:lpstr>
      <vt:lpstr>Соединение одноименных пальцев</vt:lpstr>
      <vt:lpstr>Упражнения с мячом-ежиком</vt:lpstr>
      <vt:lpstr>Упражнения с прищепками</vt:lpstr>
      <vt:lpstr>Упражнения с пробками</vt:lpstr>
      <vt:lpstr>Китайские шары</vt:lpstr>
      <vt:lpstr>Упражнения с бусами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Третируем пальчики – развиваем речь</dc:title>
  <dc:creator>Лена</dc:creator>
  <cp:lastModifiedBy>RePack by SPecialiST</cp:lastModifiedBy>
  <cp:revision>27</cp:revision>
  <dcterms:created xsi:type="dcterms:W3CDTF">2022-01-24T09:04:15Z</dcterms:created>
  <dcterms:modified xsi:type="dcterms:W3CDTF">2023-03-14T06:48:05Z</dcterms:modified>
</cp:coreProperties>
</file>