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3" r:id="rId3"/>
    <p:sldId id="265" r:id="rId4"/>
    <p:sldId id="278" r:id="rId5"/>
    <p:sldId id="266" r:id="rId6"/>
    <p:sldId id="267" r:id="rId7"/>
    <p:sldId id="268" r:id="rId8"/>
    <p:sldId id="269" r:id="rId9"/>
    <p:sldId id="273" r:id="rId10"/>
    <p:sldId id="274" r:id="rId11"/>
    <p:sldId id="275" r:id="rId12"/>
    <p:sldId id="276" r:id="rId13"/>
    <p:sldId id="27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9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38C6-2B1A-4077-BCC9-63D87BB3B196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6778-918B-4B12-B8B2-1644DBAA54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38C6-2B1A-4077-BCC9-63D87BB3B196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6778-918B-4B12-B8B2-1644DBAA54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38C6-2B1A-4077-BCC9-63D87BB3B196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6778-918B-4B12-B8B2-1644DBAA54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38C6-2B1A-4077-BCC9-63D87BB3B196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6778-918B-4B12-B8B2-1644DBAA54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38C6-2B1A-4077-BCC9-63D87BB3B196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6778-918B-4B12-B8B2-1644DBAA54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38C6-2B1A-4077-BCC9-63D87BB3B196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6778-918B-4B12-B8B2-1644DBAA54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38C6-2B1A-4077-BCC9-63D87BB3B196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6778-918B-4B12-B8B2-1644DBAA54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38C6-2B1A-4077-BCC9-63D87BB3B196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6778-918B-4B12-B8B2-1644DBAA54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38C6-2B1A-4077-BCC9-63D87BB3B196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6778-918B-4B12-B8B2-1644DBAA54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38C6-2B1A-4077-BCC9-63D87BB3B196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6778-918B-4B12-B8B2-1644DBAA54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38C6-2B1A-4077-BCC9-63D87BB3B196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6F6778-918B-4B12-B8B2-1644DBAA54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DE38C6-2B1A-4077-BCC9-63D87BB3B196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6F6778-918B-4B12-B8B2-1644DBAA54A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992888" cy="23042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Развитие правильного речевого дыхания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4653136"/>
            <a:ext cx="5550440" cy="17526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Елена Владимировна Муха, учитель-логопед</a:t>
            </a:r>
          </a:p>
          <a:p>
            <a:r>
              <a:rPr lang="ru-RU" dirty="0" smtClean="0"/>
              <a:t>МДОУ  «Центр развития ребенка – детский сад №87 «Журавлик»</a:t>
            </a:r>
            <a:endParaRPr lang="ru-RU" dirty="0"/>
          </a:p>
        </p:txBody>
      </p:sp>
      <p:pic>
        <p:nvPicPr>
          <p:cNvPr id="1026" name="Picture 2" descr="C:\Борисова\старший воспитатель\Журавл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717032"/>
            <a:ext cx="2880320" cy="274202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Игры для развития правильного речевого дыхания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«Насос»: </a:t>
            </a:r>
            <a:r>
              <a:rPr lang="ru-RU" dirty="0" smtClean="0"/>
              <a:t>длительное произнесение на одном выдохе согласного звука С. Игра проводится на полу и сопровождается движениями, имитирующими накачивание колеса с помощью насоса. Педагог показывает и объясняет, что следует набрать побольше воздуха, пока насос работает, а затем постепенно и плавно выдыхать его, произнося звук 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Игры для развития правильного речевого дыхания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«Птицы разговаривают»: </a:t>
            </a:r>
            <a:r>
              <a:rPr lang="ru-RU" dirty="0" smtClean="0"/>
              <a:t>произнесение на одном выдохе несколько одинаковых или разных слогов – КО-КО-КО, КУ-КУ, КРЯ-КРЯ-КРЯ, КУ-КА-РЕ-КУ, ЧИК-ЧИРИК. Предложите детям поиграть в птичек. Встретились птички на полянке и стали разговаривать: КО-КО-КО – говорит курочка, КУ-КУ! КУ-КУ! – кричит кукушка, КРЯ-КРЯ-КРЯ – крякает утка, КУ-КА-РЕ-КУ – заливается петушок, ЧИК-ЧИРИК – чирикает воробей. Во время произнесение звукоподражаний следите, чтобы дети произносили их на одном выдохе.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Игры для развития правильного речевого дыхания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«Веселое путешествие» </a:t>
            </a:r>
            <a:r>
              <a:rPr lang="ru-RU" dirty="0" smtClean="0"/>
              <a:t>- произнесение на одном выдохе несколько одинаковых слогов БИ-БИ, ТУ-ТУ. Давайте поиграем в машинки БИ-БИ, а теперь превратимся в паровозики ТУ-ТУ. Покажите, как едет машинка, крутя воображаемый руль. Изображая паровозик, покрутите согнутыми в локтях руками в направлении вперед-назад. Следите, чтобы дети произносили два слога на одном выдохе. Постепенно количество слогов можно увеличивать.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Спасибо за внимание!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Картинки по запросу картинки люди дуют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5196" r="519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Речевое дыхание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правильное сочетание вдоха и выдоха во время произнесения звуков, слогов и фраз:</a:t>
            </a:r>
          </a:p>
          <a:p>
            <a:pPr>
              <a:buNone/>
            </a:pPr>
            <a:r>
              <a:rPr lang="ru-RU" dirty="0" smtClean="0"/>
              <a:t>Говорить необходимо на выдохе, нельзя добирать воздух во время произнесения слов, речь должна быть плавной. Речевое дыхание происходит произвольно человек контролирует вдох и выдох, изменяя его и обеспечивая плавность, длительность и легкость произнесения. </a:t>
            </a:r>
          </a:p>
          <a:p>
            <a:pPr>
              <a:buNone/>
            </a:pPr>
            <a:r>
              <a:rPr lang="ru-RU" dirty="0" smtClean="0"/>
              <a:t>Тренировка речевого дыхания – только после того как  у ребенка сформирован сильный плавный выдох, т.е. достаточно развито </a:t>
            </a:r>
            <a:r>
              <a:rPr lang="ru-RU" u="sng" dirty="0" smtClean="0"/>
              <a:t>физиологическое дыхание </a:t>
            </a:r>
            <a:r>
              <a:rPr lang="ru-RU" dirty="0" smtClean="0"/>
              <a:t>(неконтролируемый непроизвольный процесс).</a:t>
            </a:r>
            <a:r>
              <a:rPr lang="ru-RU" u="sng" dirty="0" smtClean="0"/>
              <a:t> 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Развитие физиологического дыхания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Формирование диафрагмального дыхания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«Надуй шарик»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Выбрать удобную позу (сидя, стоя), положить одну руку на живот, другую — сбоку на нижнюю часть грудной клетки. </a:t>
            </a:r>
            <a:br>
              <a:rPr lang="ru-RU" sz="2000" dirty="0" smtClean="0"/>
            </a:br>
            <a:r>
              <a:rPr lang="ru-RU" sz="2000" dirty="0" smtClean="0"/>
              <a:t>Сделать глубокий вдох через нос (живот при этом немного выпячивается вперед и расширяется нижняя часть грудной клетки, что контролируется той или другой рукой). </a:t>
            </a:r>
            <a:br>
              <a:rPr lang="ru-RU" sz="2000" dirty="0" smtClean="0"/>
            </a:br>
            <a:r>
              <a:rPr lang="ru-RU" sz="2000" dirty="0" smtClean="0"/>
              <a:t>После вдоха сразу же произвести свободный, плавный выдох, живот и нижняя часть грудной клетки принимают прежнее положение.</a:t>
            </a:r>
            <a:br>
              <a:rPr lang="ru-RU" sz="2000" dirty="0" smtClean="0"/>
            </a:br>
            <a:r>
              <a:rPr lang="ru-RU" sz="2000" dirty="0" smtClean="0"/>
              <a:t>Вот мы шарик надуваем, </a:t>
            </a:r>
            <a:br>
              <a:rPr lang="ru-RU" sz="2000" dirty="0" smtClean="0"/>
            </a:br>
            <a:r>
              <a:rPr lang="ru-RU" sz="2000" dirty="0" smtClean="0"/>
              <a:t>А рукою проверяем. </a:t>
            </a:r>
            <a:br>
              <a:rPr lang="ru-RU" sz="2000" dirty="0" smtClean="0"/>
            </a:br>
            <a:r>
              <a:rPr lang="ru-RU" sz="2000" dirty="0" smtClean="0"/>
              <a:t>Шарик лопнул — выдыхаем, </a:t>
            </a:r>
            <a:br>
              <a:rPr lang="ru-RU" sz="2000" dirty="0" smtClean="0"/>
            </a:br>
            <a:r>
              <a:rPr lang="ru-RU" sz="2000" dirty="0" smtClean="0"/>
              <a:t>Наши мышцы расслабляем.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 smtClean="0"/>
              <a:t>Развитие физиологического дыхания</a:t>
            </a:r>
            <a:endParaRPr lang="ru-RU" dirty="0"/>
          </a:p>
        </p:txBody>
      </p:sp>
      <p:pic>
        <p:nvPicPr>
          <p:cNvPr id="4" name="Содержимое 3" descr="P_20161025_11262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3212976"/>
            <a:ext cx="5472023" cy="3078013"/>
          </a:xfrm>
        </p:spPr>
      </p:pic>
      <p:sp>
        <p:nvSpPr>
          <p:cNvPr id="5" name="Прямоугольник 4"/>
          <p:cNvSpPr/>
          <p:nvPr/>
        </p:nvSpPr>
        <p:spPr>
          <a:xfrm>
            <a:off x="251520" y="2204864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 smtClean="0"/>
              <a:t>«</a:t>
            </a:r>
            <a:r>
              <a:rPr lang="ru-RU" sz="1600" b="1" dirty="0" smtClean="0"/>
              <a:t>Футбол»: </a:t>
            </a:r>
            <a:r>
              <a:rPr lang="ru-RU" sz="1600" dirty="0" smtClean="0"/>
              <a:t>задача перед ребенком – задуть мяч в ворота противника. Следим за тем, чтобы вдох осуществлялся через нос, а выдох был сильным и плавным. 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«Рука»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Развитие физиологического дыхания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Динамические дыхательные упражнения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Упражнение «Ныряльщики»</a:t>
            </a:r>
            <a:br>
              <a:rPr lang="ru-RU" dirty="0" smtClean="0"/>
            </a:br>
            <a:r>
              <a:rPr lang="ru-RU" dirty="0" smtClean="0"/>
              <a:t>Глубоко вдохнуть, задержать выдох, «нырнуть в воду» — присесть.</a:t>
            </a:r>
            <a:br>
              <a:rPr lang="ru-RU" dirty="0" smtClean="0"/>
            </a:br>
            <a:r>
              <a:rPr lang="ru-RU" dirty="0" smtClean="0"/>
              <a:t>Встать («вынырнуть») — выдох.</a:t>
            </a:r>
            <a:br>
              <a:rPr lang="ru-RU" dirty="0" smtClean="0"/>
            </a:br>
            <a:r>
              <a:rPr lang="ru-RU" dirty="0" smtClean="0"/>
              <a:t>2. Упражнение «Пилка дров» </a:t>
            </a:r>
            <a:br>
              <a:rPr lang="ru-RU" dirty="0" smtClean="0"/>
            </a:br>
            <a:r>
              <a:rPr lang="ru-RU" dirty="0" smtClean="0"/>
              <a:t>дети становятся парами, берутся за руки и имитируют соответствующие движения: руки на себя - вдох, руки от себя – выдох.</a:t>
            </a:r>
            <a:br>
              <a:rPr lang="ru-RU" dirty="0" smtClean="0"/>
            </a:br>
            <a:r>
              <a:rPr lang="ru-RU" dirty="0" smtClean="0"/>
              <a:t>3. Упражнение «Рубка дров» </a:t>
            </a:r>
            <a:br>
              <a:rPr lang="ru-RU" dirty="0" smtClean="0"/>
            </a:br>
            <a:r>
              <a:rPr lang="ru-RU" dirty="0" smtClean="0"/>
              <a:t>дети поднимают и сцепляют руки над головой – вдох, наклоняются вперед – выдох.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Развитие физиологического дыхания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800" b="1" dirty="0" smtClean="0"/>
              <a:t>Дифференциация ротового и носового выдохов</a:t>
            </a:r>
          </a:p>
          <a:p>
            <a:pPr>
              <a:buNone/>
            </a:pP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• Вдох через нос, выдох на язычок («Ветер сдувает снежинки с горы», «</a:t>
            </a:r>
            <a:r>
              <a:rPr lang="ru-RU" sz="4400" dirty="0" err="1" smtClean="0"/>
              <a:t>Тубочка</a:t>
            </a:r>
            <a:r>
              <a:rPr lang="ru-RU" sz="4400" dirty="0" smtClean="0"/>
              <a:t>»</a:t>
            </a:r>
            <a:br>
              <a:rPr lang="ru-RU" sz="4400" dirty="0" smtClean="0"/>
            </a:br>
            <a:r>
              <a:rPr lang="ru-RU" sz="4400" dirty="0" smtClean="0"/>
              <a:t>• Вдох через нос, выдох — высунуть широкий язык, поднять к верхней губе, подуть на нос </a:t>
            </a:r>
            <a:r>
              <a:rPr lang="ru-RU" sz="4400" b="1" dirty="0" smtClean="0"/>
              <a:t>(«Фокусник»).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развития правильного речевого дыхания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Пропевание</a:t>
            </a:r>
            <a:r>
              <a:rPr lang="ru-RU" dirty="0" smtClean="0"/>
              <a:t> гласных звуков</a:t>
            </a:r>
          </a:p>
          <a:p>
            <a:r>
              <a:rPr lang="ru-RU" dirty="0" smtClean="0"/>
              <a:t>Длительное произнесение некоторых согласных звуков (</a:t>
            </a:r>
            <a:r>
              <a:rPr lang="ru-RU" dirty="0" err="1" smtClean="0"/>
              <a:t>с,з,ш,ф,х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Произнесение слогов на одном выдохе</a:t>
            </a:r>
          </a:p>
          <a:p>
            <a:r>
              <a:rPr lang="ru-RU" dirty="0" smtClean="0"/>
              <a:t>Произнесение слов на одном выдохе</a:t>
            </a:r>
          </a:p>
          <a:p>
            <a:r>
              <a:rPr lang="ru-RU" dirty="0" smtClean="0"/>
              <a:t>Произнесение фраз различной длины на одном выдохе</a:t>
            </a:r>
          </a:p>
          <a:p>
            <a:r>
              <a:rPr lang="ru-RU" dirty="0" smtClean="0"/>
              <a:t>Чтение стихотворений </a:t>
            </a:r>
          </a:p>
          <a:p>
            <a:r>
              <a:rPr lang="ru-RU" dirty="0" smtClean="0"/>
              <a:t>Пение песенок</a:t>
            </a:r>
          </a:p>
          <a:p>
            <a:r>
              <a:rPr lang="ru-RU" dirty="0" smtClean="0"/>
              <a:t>Выразительный рассказ, пересказ текстов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Игры для развития правильного речевого дыхания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«Пой со мной!» (картинки-символы гласных)</a:t>
            </a:r>
          </a:p>
          <a:p>
            <a:pPr>
              <a:buNone/>
            </a:pPr>
            <a:r>
              <a:rPr lang="ru-RU" dirty="0" smtClean="0"/>
              <a:t>Педагог предлагает вместе с ним спеть песенки: «А-а-а» -  наберите побольше воздуха, песенка должна получиться длинная. Можно увеличивать количество песенок «У-у-у», «О-о-о» и т.д.</a:t>
            </a:r>
          </a:p>
          <a:p>
            <a:pPr>
              <a:buNone/>
            </a:pPr>
            <a:r>
              <a:rPr lang="ru-RU" dirty="0" smtClean="0"/>
              <a:t>Соревнования, кто дольше пропоет песенку.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Игры для развития правильного речевого дыхания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«Сдуй шарик» </a:t>
            </a:r>
            <a:r>
              <a:rPr lang="ru-RU" dirty="0" smtClean="0"/>
              <a:t>- длительное произнесение на одном выдохе согласного звука Ф. Стоя на ковре, расставьте руки широко в стороны, получился шар, затем произносите длительно звук Ф, одновременно сводя руки перед собой – шарик сдувается. В конце обнимите себя за плечи – шарик </a:t>
            </a:r>
            <a:r>
              <a:rPr lang="ru-RU" dirty="0" err="1" smtClean="0"/>
              <a:t>сдулся</a:t>
            </a:r>
            <a:r>
              <a:rPr lang="ru-RU" dirty="0" smtClean="0"/>
              <a:t>. Напоминаем детям, что следует вдохнуть побольше воздуха, пока шарик надут, а затем постепенно и плавно выдыхать его ,произнося звук Ф, добирать воздух нельзя.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325</TotalTime>
  <Words>570</Words>
  <Application>Microsoft Office PowerPoint</Application>
  <PresentationFormat>Экран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Развитие правильного речевого дыхания </vt:lpstr>
      <vt:lpstr>Речевое дыхание - </vt:lpstr>
      <vt:lpstr>Развитие физиологического дыхания</vt:lpstr>
      <vt:lpstr>Развитие физиологического дыхания</vt:lpstr>
      <vt:lpstr>Развитие физиологического дыхания</vt:lpstr>
      <vt:lpstr>Развитие физиологического дыхания</vt:lpstr>
      <vt:lpstr>Этапы развития правильного речевого дыхания</vt:lpstr>
      <vt:lpstr>Игры для развития правильного речевого дыхания</vt:lpstr>
      <vt:lpstr>Игры для развития правильного речевого дыхания</vt:lpstr>
      <vt:lpstr>Игры для развития правильного речевого дыхания</vt:lpstr>
      <vt:lpstr>Игры для развития правильного речевого дыхания</vt:lpstr>
      <vt:lpstr>Игры для развития правильного речевого дыхания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 приемы для развития правильного речевого дыхания</dc:title>
  <dc:creator>RePack by SPecialiST</dc:creator>
  <cp:lastModifiedBy>user</cp:lastModifiedBy>
  <cp:revision>18</cp:revision>
  <dcterms:created xsi:type="dcterms:W3CDTF">2016-10-25T07:15:58Z</dcterms:created>
  <dcterms:modified xsi:type="dcterms:W3CDTF">2022-12-19T08:20:51Z</dcterms:modified>
</cp:coreProperties>
</file>