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416824" cy="3600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Проблемная группа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«Социо-игровая технология в образовательном пространстве ДОУ»</a:t>
            </a: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pPr algn="r"/>
            <a:r>
              <a:rPr lang="ru-RU" cap="none" dirty="0" smtClean="0">
                <a:solidFill>
                  <a:srgbClr val="002060"/>
                </a:solidFill>
              </a:rPr>
              <a:t>Руководитель: старший воспитатель </a:t>
            </a:r>
          </a:p>
          <a:p>
            <a:pPr algn="r"/>
            <a:r>
              <a:rPr lang="ru-RU" cap="none" dirty="0" smtClean="0">
                <a:solidFill>
                  <a:srgbClr val="002060"/>
                </a:solidFill>
              </a:rPr>
              <a:t>Борисова Ирина Ивановна</a:t>
            </a:r>
            <a:endParaRPr lang="ru-RU" cap="none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437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МДОУ «Центр развития ребенка – детский сад №87 «Журавлик»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7501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Повышение профессионального мастерства  педагогов в процессе активного педагогического общения по освоению </a:t>
            </a:r>
            <a:r>
              <a:rPr lang="ru-RU" dirty="0" err="1" smtClean="0"/>
              <a:t>социо-игровой</a:t>
            </a:r>
            <a:r>
              <a:rPr lang="ru-RU" dirty="0" smtClean="0"/>
              <a:t> технологии в работе с детьми.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Социо-игровая технология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– это игры и занятия детей в </a:t>
            </a:r>
            <a:r>
              <a:rPr lang="ru-RU" sz="2000" dirty="0" err="1" smtClean="0"/>
              <a:t>микрогруппах</a:t>
            </a:r>
            <a:r>
              <a:rPr lang="ru-RU" sz="2000" dirty="0" smtClean="0"/>
              <a:t>, позволяющие ребёнку самому определять цель своих действий, искать возможные пути решения, проявлять самостоятельность при решении возникших проблем. </a:t>
            </a:r>
          </a:p>
          <a:p>
            <a:pPr algn="just"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r>
              <a:rPr lang="ru-RU" sz="2000" dirty="0" smtClean="0"/>
              <a:t>    Социо-игровая технология ориентирует педагога на поиск способов такого общения с детьми, при котором утомительная принудиловка уступает место увлеченности.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работы: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user\Desktop\для презентации социо игровой\Image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4032448" cy="2476961"/>
          </a:xfrm>
          <a:prstGeom prst="rect">
            <a:avLst/>
          </a:prstGeom>
          <a:noFill/>
        </p:spPr>
      </p:pic>
      <p:pic>
        <p:nvPicPr>
          <p:cNvPr id="2051" name="Picture 3" descr="C:\Users\user\Desktop\для презентации социо игровой\Image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286125" cy="1984375"/>
          </a:xfrm>
          <a:prstGeom prst="rect">
            <a:avLst/>
          </a:prstGeom>
          <a:noFill/>
        </p:spPr>
      </p:pic>
      <p:pic>
        <p:nvPicPr>
          <p:cNvPr id="2052" name="Picture 4" descr="C:\Users\user\Desktop\для презентации социо игровой\Image 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4032448" cy="1645587"/>
          </a:xfrm>
          <a:prstGeom prst="rect">
            <a:avLst/>
          </a:prstGeom>
          <a:noFill/>
        </p:spPr>
      </p:pic>
      <p:pic>
        <p:nvPicPr>
          <p:cNvPr id="2053" name="Picture 5" descr="C:\Users\user\Desktop\для презентации социо игровой\Image 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3471007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55679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этап – «ВХОЖДЕНИЕ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 на этом этапе педагог знакомится с авторами и теоретическими аспектами технологии.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37112"/>
            <a:ext cx="34563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Эффективное общение: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работы:</a:t>
            </a:r>
            <a:endParaRPr lang="ru-RU" dirty="0"/>
          </a:p>
        </p:txBody>
      </p:sp>
      <p:sp>
        <p:nvSpPr>
          <p:cNvPr id="6" name="Содержимое 5"/>
          <p:cNvSpPr txBox="1">
            <a:spLocks noGrp="1"/>
          </p:cNvSpPr>
          <p:nvPr>
            <p:ph sz="quarter" idx="1"/>
          </p:nvPr>
        </p:nvSpPr>
        <p:spPr>
          <a:xfrm>
            <a:off x="251520" y="134076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en-US" sz="1800" dirty="0" smtClean="0"/>
              <a:t>II</a:t>
            </a:r>
            <a:r>
              <a:rPr lang="ru-RU" sz="1800" dirty="0" smtClean="0"/>
              <a:t> </a:t>
            </a:r>
            <a:r>
              <a:rPr lang="ru-RU" sz="1800" dirty="0" smtClean="0"/>
              <a:t>этап – «ПОГРУЖЕНИЕ</a:t>
            </a:r>
            <a:r>
              <a:rPr lang="ru-RU" sz="1800" dirty="0" smtClean="0"/>
              <a:t>» серия практических семинаров, </a:t>
            </a:r>
            <a:r>
              <a:rPr lang="ru-RU" sz="1800" dirty="0" smtClean="0"/>
              <a:t>в которых педагог погружается в многообразие приемов технологии и осваивает широту их использования</a:t>
            </a:r>
            <a:endParaRPr lang="ru-RU" sz="1800" dirty="0"/>
          </a:p>
        </p:txBody>
      </p:sp>
      <p:pic>
        <p:nvPicPr>
          <p:cNvPr id="3074" name="Picture 2" descr="C:\Users\user\Desktop\для презентации социо игровой\UkVm1mgv8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2788666" cy="2088232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и социо игровой\kGbp3E4iw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2808312" cy="2101847"/>
          </a:xfrm>
          <a:prstGeom prst="rect">
            <a:avLst/>
          </a:prstGeom>
          <a:noFill/>
        </p:spPr>
      </p:pic>
      <p:pic>
        <p:nvPicPr>
          <p:cNvPr id="3076" name="Picture 4" descr="C:\Users\user\Desktop\для презентации социо игровой\CWR8Vep7O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2808312" cy="2024597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2880320" cy="20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работы:</a:t>
            </a:r>
            <a:endParaRPr lang="ru-RU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51520" y="1340768"/>
            <a:ext cx="864096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 – «ВНЕДРЕНИЕ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 - этап апробирования полученных навыков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взиамопросмотр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взаимоанализ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занятий с детьми)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user\Desktop\для презентации социо игровой\DSC002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706361" cy="2088505"/>
          </a:xfrm>
          <a:prstGeom prst="rect">
            <a:avLst/>
          </a:prstGeom>
          <a:noFill/>
        </p:spPr>
      </p:pic>
      <p:pic>
        <p:nvPicPr>
          <p:cNvPr id="4099" name="Picture 3" descr="C:\Users\user\Desktop\для презентации социо игровой\DSC0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744416" cy="2109761"/>
          </a:xfrm>
          <a:prstGeom prst="rect">
            <a:avLst/>
          </a:prstGeom>
          <a:noFill/>
        </p:spPr>
      </p:pic>
      <p:pic>
        <p:nvPicPr>
          <p:cNvPr id="4100" name="Picture 4" descr="C:\Users\user\Desktop\для презентации социо игровой\DSC01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816424" cy="2150333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365104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работы:</a:t>
            </a:r>
            <a:endParaRPr lang="ru-RU" dirty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51520" y="1268760"/>
            <a:ext cx="864096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r>
              <a:rPr lang="ru-RU" dirty="0" smtClean="0"/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 – «РАСПРОСТРАНЕНИЕ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r>
              <a:rPr lang="ru-RU" dirty="0" smtClean="0"/>
              <a:t>, педагог овладевший технологией становится «распространителем» опыта.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user\Desktop\для презентации социо игровой\DSC08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528392" cy="2322258"/>
          </a:xfrm>
          <a:prstGeom prst="rect">
            <a:avLst/>
          </a:prstGeom>
          <a:noFill/>
        </p:spPr>
      </p:pic>
      <p:pic>
        <p:nvPicPr>
          <p:cNvPr id="5123" name="Picture 3" descr="C:\Users\user\Desktop\для презентации социо игровой\DSC_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744416" cy="2304256"/>
          </a:xfrm>
          <a:prstGeom prst="rect">
            <a:avLst/>
          </a:prstGeom>
          <a:noFill/>
        </p:spPr>
      </p:pic>
      <p:pic>
        <p:nvPicPr>
          <p:cNvPr id="5124" name="Picture 4" descr="C:\Users\user\Desktop\для презентации социо игровой\DSC01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37112"/>
            <a:ext cx="3672408" cy="2069188"/>
          </a:xfrm>
          <a:prstGeom prst="rect">
            <a:avLst/>
          </a:prstGeom>
          <a:noFill/>
        </p:spPr>
      </p:pic>
      <p:pic>
        <p:nvPicPr>
          <p:cNvPr id="5125" name="Picture 5" descr="C:\Users\user\Desktop\для презентации социо игровой\DSC_1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358831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для презентации социо игровой\IMG_25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2448272" cy="2830340"/>
          </a:xfrm>
          <a:prstGeom prst="rect">
            <a:avLst/>
          </a:prstGeom>
          <a:noFill/>
        </p:spPr>
      </p:pic>
      <p:pic>
        <p:nvPicPr>
          <p:cNvPr id="6148" name="Picture 4" descr="C:\Users\user\Desktop\для презентации социо игровой\IMG_2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3131840" cy="1955473"/>
          </a:xfrm>
          <a:prstGeom prst="rect">
            <a:avLst/>
          </a:prstGeom>
          <a:noFill/>
        </p:spPr>
      </p:pic>
      <p:pic>
        <p:nvPicPr>
          <p:cNvPr id="6149" name="Picture 5" descr="C:\Users\user\Desktop\для презентации социо игровой\IMG_2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090916" cy="1944216"/>
          </a:xfrm>
          <a:prstGeom prst="rect">
            <a:avLst/>
          </a:prstGeom>
          <a:noFill/>
        </p:spPr>
      </p:pic>
      <p:pic>
        <p:nvPicPr>
          <p:cNvPr id="6150" name="Picture 6" descr="C:\Фото\Фото1\Калинина Н.В\клубный час 2017\IMG_1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28800"/>
            <a:ext cx="3096343" cy="1953049"/>
          </a:xfrm>
          <a:prstGeom prst="rect">
            <a:avLst/>
          </a:prstGeom>
          <a:noFill/>
        </p:spPr>
      </p:pic>
      <p:pic>
        <p:nvPicPr>
          <p:cNvPr id="6152" name="Picture 8" descr="C:\Фото\Фото1\с фотоаппарата\DCIM\113___10\IMG_2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93096"/>
            <a:ext cx="3096344" cy="20352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40466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Приемы </a:t>
            </a:r>
            <a:r>
              <a:rPr lang="ru-RU" dirty="0" err="1" smtClean="0"/>
              <a:t>социо-игровой</a:t>
            </a:r>
            <a:r>
              <a:rPr lang="ru-RU" dirty="0" smtClean="0"/>
              <a:t> технологии педагоги используют и в работе с родителями для  построения атмосферы активного, эффективного и продуктивного взаимодействия.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Методическое оснащение: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82144" cy="4686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Картотека игр и игровых упражнений</a:t>
            </a:r>
          </a:p>
          <a:p>
            <a:pPr algn="just"/>
            <a:r>
              <a:rPr lang="ru-RU" sz="2000" dirty="0" smtClean="0"/>
              <a:t>Картотека сценариев занятий  с использованием  приёмов  </a:t>
            </a:r>
            <a:r>
              <a:rPr lang="ru-RU" sz="2000" dirty="0" err="1" smtClean="0"/>
              <a:t>социо-игровой</a:t>
            </a:r>
            <a:r>
              <a:rPr lang="ru-RU" sz="2000" dirty="0" smtClean="0"/>
              <a:t>  технологии</a:t>
            </a:r>
          </a:p>
          <a:p>
            <a:pPr algn="just"/>
            <a:r>
              <a:rPr lang="ru-RU" sz="2000" dirty="0" smtClean="0"/>
              <a:t>Видеотека </a:t>
            </a:r>
          </a:p>
          <a:p>
            <a:pPr algn="just"/>
            <a:r>
              <a:rPr lang="ru-RU" sz="2000" dirty="0" smtClean="0"/>
              <a:t>Методические рекомендации по использованию </a:t>
            </a:r>
            <a:r>
              <a:rPr lang="ru-RU" sz="2000" dirty="0" err="1" smtClean="0"/>
              <a:t>социо-игровой</a:t>
            </a:r>
            <a:r>
              <a:rPr lang="ru-RU" sz="2000" dirty="0" smtClean="0"/>
              <a:t> технологии в разных возрастных группах </a:t>
            </a:r>
          </a:p>
          <a:p>
            <a:pPr algn="just"/>
            <a:endParaRPr lang="ru-RU" sz="2000" dirty="0"/>
          </a:p>
        </p:txBody>
      </p:sp>
      <p:pic>
        <p:nvPicPr>
          <p:cNvPr id="7171" name="Picture 3" descr="C:\Users\user\Desktop\для презентации социо игровой\179259800_437563229.pdf-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1944216" cy="1458162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941168"/>
            <a:ext cx="2160240" cy="144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22404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2232248" cy="1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212</TotalTime>
  <Words>244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МДОУ «Центр развития ребенка – детский сад №87 «Журавлик»</vt:lpstr>
      <vt:lpstr>Цель:</vt:lpstr>
      <vt:lpstr>Социо-игровая технология</vt:lpstr>
      <vt:lpstr>Этапы работы:</vt:lpstr>
      <vt:lpstr>Этапы работы:</vt:lpstr>
      <vt:lpstr>Этапы работы:</vt:lpstr>
      <vt:lpstr>Этапы работы:</vt:lpstr>
      <vt:lpstr>Слайд 8</vt:lpstr>
      <vt:lpstr>Методическое оснащение: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«Центр развития ребенка – детский сад №87 «Журавлик»</dc:title>
  <dc:creator>user</dc:creator>
  <cp:lastModifiedBy>user</cp:lastModifiedBy>
  <cp:revision>19</cp:revision>
  <dcterms:created xsi:type="dcterms:W3CDTF">2021-11-18T05:55:35Z</dcterms:created>
  <dcterms:modified xsi:type="dcterms:W3CDTF">2021-11-19T07:56:12Z</dcterms:modified>
</cp:coreProperties>
</file>